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</p:sldMasterIdLst>
  <p:notesMasterIdLst>
    <p:notesMasterId r:id="rId30"/>
  </p:notesMasterIdLst>
  <p:sldIdLst>
    <p:sldId id="256" r:id="rId4"/>
    <p:sldId id="260" r:id="rId5"/>
    <p:sldId id="257" r:id="rId6"/>
    <p:sldId id="258" r:id="rId7"/>
    <p:sldId id="321" r:id="rId8"/>
    <p:sldId id="287" r:id="rId9"/>
    <p:sldId id="261" r:id="rId10"/>
    <p:sldId id="288" r:id="rId11"/>
    <p:sldId id="281" r:id="rId12"/>
    <p:sldId id="289" r:id="rId13"/>
    <p:sldId id="290" r:id="rId14"/>
    <p:sldId id="291" r:id="rId15"/>
    <p:sldId id="292" r:id="rId16"/>
    <p:sldId id="305" r:id="rId17"/>
    <p:sldId id="306" r:id="rId18"/>
    <p:sldId id="294" r:id="rId19"/>
    <p:sldId id="295" r:id="rId20"/>
    <p:sldId id="308" r:id="rId21"/>
    <p:sldId id="309" r:id="rId22"/>
    <p:sldId id="282" r:id="rId23"/>
    <p:sldId id="322" r:id="rId24"/>
    <p:sldId id="320" r:id="rId25"/>
    <p:sldId id="298" r:id="rId26"/>
    <p:sldId id="300" r:id="rId27"/>
    <p:sldId id="315" r:id="rId28"/>
    <p:sldId id="280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1"/>
    <a:srgbClr val="BBCD6C"/>
    <a:srgbClr val="ECC650"/>
    <a:srgbClr val="A4C0D9"/>
    <a:srgbClr val="F68372"/>
    <a:srgbClr val="BA9A76"/>
    <a:srgbClr val="EBA564"/>
    <a:srgbClr val="D0BBDB"/>
    <a:srgbClr val="A6C2DC"/>
    <a:srgbClr val="EC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2" autoAdjust="0"/>
    <p:restoredTop sz="94660"/>
  </p:normalViewPr>
  <p:slideViewPr>
    <p:cSldViewPr snapToGrid="0">
      <p:cViewPr>
        <p:scale>
          <a:sx n="57" d="100"/>
          <a:sy n="57" d="100"/>
        </p:scale>
        <p:origin x="-630" y="-564"/>
      </p:cViewPr>
      <p:guideLst>
        <p:guide orient="horz" pos="2174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5DFC9-FD10-428B-86FE-1F4EC0E6141D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11567-78FA-4F30-8C8A-183895EE1A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9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11567-78FA-4F30-8C8A-183895EE1A3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3F0A-660F-46DF-A9F1-284D68B55C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5F46-B105-4D8E-BE4B-07105F923E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278459" y="1777461"/>
            <a:ext cx="980008" cy="24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www.1ppt.com/moban/                  PPT</a:t>
            </a:r>
            <a:r>
              <a:rPr lang="zh-CN" altLang="en-US" sz="100" dirty="0">
                <a:solidFill>
                  <a:prstClr val="white"/>
                </a:solidFill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背景：</a:t>
            </a:r>
            <a:r>
              <a:rPr lang="en-US" altLang="zh-CN" sz="100" dirty="0">
                <a:solidFill>
                  <a:prstClr val="white"/>
                </a:solidFill>
              </a:rPr>
              <a:t>www.1ppt.com/beijing/                   PPT</a:t>
            </a:r>
            <a:r>
              <a:rPr lang="zh-CN" altLang="en-US" sz="100" dirty="0">
                <a:solidFill>
                  <a:prstClr val="white"/>
                </a:solidFill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</a:rPr>
              <a:t>www.1ppt.com/tubiao/      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www.1ppt.com/xiazai/                     PPT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www.1ppt.com/powerpoint/    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www.1ppt.com/ziliao/                   </a:t>
            </a:r>
            <a:r>
              <a:rPr lang="zh-CN" altLang="en-US" sz="100" dirty="0">
                <a:solidFill>
                  <a:prstClr val="white"/>
                </a:solidFill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www.1ppt.com/fanwen/           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www.1ppt.com/shiti/                     </a:t>
            </a:r>
            <a:r>
              <a:rPr lang="zh-CN" altLang="en-US" sz="100" dirty="0">
                <a:solidFill>
                  <a:prstClr val="white"/>
                </a:solidFill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www.1ppt.com/jiaoan/               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论坛：</a:t>
            </a:r>
            <a:r>
              <a:rPr lang="en-US" altLang="zh-CN" sz="100" dirty="0">
                <a:solidFill>
                  <a:prstClr val="white"/>
                </a:solidFill>
              </a:rPr>
              <a:t>www.1ppt.cn                                     PPT</a:t>
            </a:r>
            <a:r>
              <a:rPr lang="zh-CN" altLang="en-US" sz="100" dirty="0">
                <a:solidFill>
                  <a:prstClr val="white"/>
                </a:solidFill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语文课件：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www.1ppt.com/kejian/yuwen/    </a:t>
            </a:r>
            <a:r>
              <a:rPr lang="zh-CN" altLang="en-US" sz="100" dirty="0">
                <a:solidFill>
                  <a:prstClr val="white"/>
                </a:solidFill>
              </a:rPr>
              <a:t>数学课件：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www.1ppt.com/kejian/shuxue/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英语课件：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www.1ppt.com/kejian/yingyu/    </a:t>
            </a:r>
            <a:r>
              <a:rPr lang="zh-CN" altLang="en-US" sz="100" dirty="0">
                <a:solidFill>
                  <a:prstClr val="white"/>
                </a:solidFill>
              </a:rPr>
              <a:t>美术课件：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www.1ppt.com/kejian/meishu/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科学课件：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www.1ppt.com/kejian/kexue/     </a:t>
            </a:r>
            <a:r>
              <a:rPr lang="zh-CN" altLang="en-US" sz="100" dirty="0">
                <a:solidFill>
                  <a:prstClr val="white"/>
                </a:solidFill>
              </a:rPr>
              <a:t>物理课件：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www.1ppt.com/kejian/wuli/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化学课件：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www.1ppt.com/kejian/huaxue/  </a:t>
            </a:r>
            <a:r>
              <a:rPr lang="zh-CN" altLang="en-US" sz="100" dirty="0">
                <a:solidFill>
                  <a:prstClr val="white"/>
                </a:solidFill>
              </a:rPr>
              <a:t>生物课件：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www.1ppt.com/kejian/shengwu/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地理课件：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www.1ppt.com/kejian/dili/          </a:t>
            </a:r>
            <a:r>
              <a:rPr lang="zh-CN" altLang="en-US" sz="100" dirty="0">
                <a:solidFill>
                  <a:prstClr val="white"/>
                </a:solidFill>
              </a:rPr>
              <a:t>历史课件：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www.1ppt.com/kejian/lishi/       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3F0A-660F-46DF-A9F1-284D68B55C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5F46-B105-4D8E-BE4B-07105F923E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3F0A-660F-46DF-A9F1-284D68B55C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5F46-B105-4D8E-BE4B-07105F923E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2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56EE1-F993-4A1C-A777-0E2671DC9CEA}" type="datetimeFigureOut">
              <a:rPr lang="zh-CN" altLang="en-US" smtClean="0"/>
              <a:t>2019/11/18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E188-CFE3-42EC-8CB5-BFA5F2C25A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9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D3F0A-660F-46DF-A9F1-284D68B55C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9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9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45F46-B105-4D8E-BE4B-07105F923E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56EE1-F993-4A1C-A777-0E2671DC9C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E188-CFE3-42EC-8CB5-BFA5F2C25A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8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432300" y="2515096"/>
            <a:ext cx="63610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u="sng" dirty="0" smtClean="0">
                <a:solidFill>
                  <a:srgbClr val="A4C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突遇</a:t>
            </a:r>
            <a:r>
              <a:rPr lang="zh-CN" altLang="en-US" sz="6600" b="1" u="sng" dirty="0" smtClean="0">
                <a:solidFill>
                  <a:srgbClr val="F68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火灾 </a:t>
            </a:r>
            <a:r>
              <a:rPr lang="zh-CN" altLang="en-US" sz="6600" b="1" u="sng" dirty="0" smtClean="0">
                <a:solidFill>
                  <a:srgbClr val="BBC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怎</a:t>
            </a:r>
            <a:r>
              <a:rPr lang="zh-CN" altLang="en-US" sz="6600" b="1" u="sng" dirty="0" smtClean="0">
                <a:solidFill>
                  <a:srgbClr val="ECC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么办</a:t>
            </a:r>
          </a:p>
        </p:txBody>
      </p:sp>
      <p:sp>
        <p:nvSpPr>
          <p:cNvPr id="8" name="Rectangle 2"/>
          <p:cNvSpPr>
            <a:spLocks noGrp="1"/>
          </p:cNvSpPr>
          <p:nvPr/>
        </p:nvSpPr>
        <p:spPr>
          <a:xfrm>
            <a:off x="8843078" y="4354247"/>
            <a:ext cx="1893640" cy="4531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小学高年级</a:t>
            </a:r>
            <a:endParaRPr lang="zh-CN" altLang="en-US" sz="2400" b="0" kern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4"/>
          <a:stretch>
            <a:fillRect/>
          </a:stretch>
        </p:blipFill>
        <p:spPr>
          <a:xfrm>
            <a:off x="0" y="5185892"/>
            <a:ext cx="12192000" cy="1695450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b="65625"/>
          <a:stretch>
            <a:fillRect/>
          </a:stretch>
        </p:blipFill>
        <p:spPr>
          <a:xfrm>
            <a:off x="-19050" y="-1"/>
            <a:ext cx="12211050" cy="2836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36609" r="46049" b="24543"/>
          <a:stretch>
            <a:fillRect/>
          </a:stretch>
        </p:blipFill>
        <p:spPr>
          <a:xfrm>
            <a:off x="914400" y="1886025"/>
            <a:ext cx="3100050" cy="311059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471752" y="-2"/>
            <a:ext cx="2513013" cy="709613"/>
            <a:chOff x="4814347" y="4620353"/>
            <a:chExt cx="2513013" cy="709613"/>
          </a:xfrm>
        </p:grpSpPr>
        <p:pic>
          <p:nvPicPr>
            <p:cNvPr id="15" name="图片 6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4347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7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0835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0"/>
            <p:cNvSpPr txBox="1">
              <a:spLocks noChangeArrowheads="1"/>
            </p:cNvSpPr>
            <p:nvPr/>
          </p:nvSpPr>
          <p:spPr bwMode="auto">
            <a:xfrm>
              <a:off x="4960076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</a:t>
              </a:r>
            </a:p>
          </p:txBody>
        </p:sp>
        <p:sp>
          <p:nvSpPr>
            <p:cNvPr id="18" name="文本框 10"/>
            <p:cNvSpPr txBox="1">
              <a:spLocks noChangeArrowheads="1"/>
            </p:cNvSpPr>
            <p:nvPr/>
          </p:nvSpPr>
          <p:spPr bwMode="auto">
            <a:xfrm>
              <a:off x="5510589" y="4740625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0"/>
            <p:cNvSpPr txBox="1">
              <a:spLocks noChangeArrowheads="1"/>
            </p:cNvSpPr>
            <p:nvPr/>
          </p:nvSpPr>
          <p:spPr bwMode="auto">
            <a:xfrm>
              <a:off x="6083334" y="4738680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0"/>
            <p:cNvSpPr txBox="1">
              <a:spLocks noChangeArrowheads="1"/>
            </p:cNvSpPr>
            <p:nvPr/>
          </p:nvSpPr>
          <p:spPr bwMode="auto">
            <a:xfrm>
              <a:off x="6609902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育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678987" y="0"/>
            <a:ext cx="2513013" cy="709613"/>
            <a:chOff x="4814347" y="4620353"/>
            <a:chExt cx="2513013" cy="709613"/>
          </a:xfrm>
        </p:grpSpPr>
        <p:pic>
          <p:nvPicPr>
            <p:cNvPr id="22" name="图片 6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4347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7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0835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文本框 10"/>
            <p:cNvSpPr txBox="1">
              <a:spLocks noChangeArrowheads="1"/>
            </p:cNvSpPr>
            <p:nvPr/>
          </p:nvSpPr>
          <p:spPr bwMode="auto">
            <a:xfrm>
              <a:off x="4960075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10"/>
            <p:cNvSpPr txBox="1">
              <a:spLocks noChangeArrowheads="1"/>
            </p:cNvSpPr>
            <p:nvPr/>
          </p:nvSpPr>
          <p:spPr bwMode="auto">
            <a:xfrm>
              <a:off x="5510592" y="4740625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列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10"/>
            <p:cNvSpPr txBox="1">
              <a:spLocks noChangeArrowheads="1"/>
            </p:cNvSpPr>
            <p:nvPr/>
          </p:nvSpPr>
          <p:spPr bwMode="auto">
            <a:xfrm>
              <a:off x="6083337" y="473868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10"/>
            <p:cNvSpPr txBox="1">
              <a:spLocks noChangeArrowheads="1"/>
            </p:cNvSpPr>
            <p:nvPr/>
          </p:nvSpPr>
          <p:spPr bwMode="auto">
            <a:xfrm>
              <a:off x="6609900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0" y="127399"/>
            <a:ext cx="672232" cy="6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>
            <a:spLocks noGrp="1"/>
          </p:cNvSpPr>
          <p:nvPr/>
        </p:nvSpPr>
        <p:spPr>
          <a:xfrm>
            <a:off x="937602" y="270544"/>
            <a:ext cx="1322733" cy="4531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zh-CN" altLang="en-US" sz="2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kern="12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VR203</a:t>
            </a:r>
            <a:endParaRPr lang="zh-CN" altLang="en-US" sz="2400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30483" y="212208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2"/>
          <p:cNvSpPr txBox="1"/>
          <p:nvPr/>
        </p:nvSpPr>
        <p:spPr>
          <a:xfrm>
            <a:off x="4292577" y="1343678"/>
            <a:ext cx="741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400" b="1" dirty="0" smtClean="0">
                <a:ln w="15875">
                  <a:noFill/>
                </a:ln>
                <a:solidFill>
                  <a:srgbClr val="3E5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朗倩（非商用）常规体" charset="-122"/>
              </a:rPr>
              <a:t>  </a:t>
            </a:r>
            <a:endParaRPr lang="zh-CN" altLang="en-US" sz="2400" b="1" dirty="0">
              <a:ln w="15875">
                <a:noFill/>
              </a:ln>
              <a:solidFill>
                <a:srgbClr val="3E55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朗倩（非商用）常规体" charset="-122"/>
            </a:endParaRPr>
          </a:p>
        </p:txBody>
      </p:sp>
      <p:pic>
        <p:nvPicPr>
          <p:cNvPr id="4" name="消防安全-火灾逃生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616" y="892580"/>
            <a:ext cx="10546080" cy="5932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30483" y="212208"/>
            <a:ext cx="6278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65" b="10365"/>
          <a:stretch/>
        </p:blipFill>
        <p:spPr>
          <a:xfrm>
            <a:off x="296545" y="437740"/>
            <a:ext cx="11598910" cy="5864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32058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2"/>
          <p:cNvSpPr txBox="1"/>
          <p:nvPr/>
        </p:nvSpPr>
        <p:spPr>
          <a:xfrm>
            <a:off x="4292577" y="1343678"/>
            <a:ext cx="741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400" b="1" dirty="0" smtClean="0">
                <a:ln w="15875">
                  <a:noFill/>
                </a:ln>
                <a:solidFill>
                  <a:srgbClr val="3E5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朗倩（非商用）常规体" charset="-122"/>
              </a:rPr>
              <a:t>  </a:t>
            </a:r>
            <a:endParaRPr lang="zh-CN" altLang="en-US" sz="2400" b="1" dirty="0">
              <a:ln w="15875">
                <a:noFill/>
              </a:ln>
              <a:solidFill>
                <a:srgbClr val="3E55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朗倩（非商用）常规体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9"/>
          <a:stretch/>
        </p:blipFill>
        <p:spPr>
          <a:xfrm>
            <a:off x="307975" y="1059007"/>
            <a:ext cx="11580495" cy="5258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263478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2"/>
          <p:cNvSpPr txBox="1"/>
          <p:nvPr/>
        </p:nvSpPr>
        <p:spPr>
          <a:xfrm>
            <a:off x="4292577" y="1343678"/>
            <a:ext cx="741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400" b="1" dirty="0" smtClean="0">
                <a:ln w="15875">
                  <a:noFill/>
                </a:ln>
                <a:solidFill>
                  <a:srgbClr val="3E5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朗倩（非商用）常规体" charset="-122"/>
              </a:rPr>
              <a:t>  </a:t>
            </a:r>
            <a:endParaRPr lang="zh-CN" altLang="en-US" sz="2400" b="1" dirty="0">
              <a:ln w="15875">
                <a:noFill/>
              </a:ln>
              <a:solidFill>
                <a:srgbClr val="3E55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朗倩（非商用）常规体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5"/>
          <a:stretch/>
        </p:blipFill>
        <p:spPr>
          <a:xfrm>
            <a:off x="308701" y="994583"/>
            <a:ext cx="11554460" cy="5190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332058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9"/>
          <a:stretch/>
        </p:blipFill>
        <p:spPr>
          <a:xfrm>
            <a:off x="307975" y="809625"/>
            <a:ext cx="11502390" cy="514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18226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332058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2"/>
          <a:stretch/>
        </p:blipFill>
        <p:spPr>
          <a:xfrm>
            <a:off x="318135" y="808990"/>
            <a:ext cx="11403965" cy="519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2"/>
          <p:cNvSpPr txBox="1"/>
          <p:nvPr/>
        </p:nvSpPr>
        <p:spPr>
          <a:xfrm>
            <a:off x="4292577" y="1343678"/>
            <a:ext cx="741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400" b="1" dirty="0" smtClean="0">
                <a:ln w="15875">
                  <a:noFill/>
                </a:ln>
                <a:solidFill>
                  <a:srgbClr val="3E5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朗倩（非商用）常规体" charset="-122"/>
              </a:rPr>
              <a:t>  </a:t>
            </a:r>
            <a:endParaRPr lang="zh-CN" altLang="en-US" sz="2400" b="1" dirty="0">
              <a:ln w="15875">
                <a:noFill/>
              </a:ln>
              <a:solidFill>
                <a:srgbClr val="3E55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朗倩（非商用）常规体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2058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6"/>
          <a:stretch/>
        </p:blipFill>
        <p:spPr>
          <a:xfrm>
            <a:off x="309245" y="809625"/>
            <a:ext cx="11393170" cy="522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41583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7"/>
          <a:stretch/>
        </p:blipFill>
        <p:spPr>
          <a:xfrm>
            <a:off x="309245" y="809625"/>
            <a:ext cx="11501755" cy="5092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41583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2"/>
          <a:stretch/>
        </p:blipFill>
        <p:spPr>
          <a:xfrm>
            <a:off x="307975" y="809626"/>
            <a:ext cx="11511915" cy="5142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41583" y="-20202"/>
            <a:ext cx="6278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火场逃生技能：三要、三不、三救</a:t>
            </a:r>
            <a:endParaRPr lang="zh-CN" altLang="en-US" sz="3200" b="1" kern="0" dirty="0" smtClean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340360" y="809625"/>
            <a:ext cx="11518900" cy="5158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3725" r="3715" b="45001"/>
          <a:stretch>
            <a:fillRect/>
          </a:stretch>
        </p:blipFill>
        <p:spPr>
          <a:xfrm>
            <a:off x="911951" y="1638660"/>
            <a:ext cx="4060825" cy="360772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38709" y="2129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谜语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5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202347" y="2011361"/>
            <a:ext cx="94803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红彤彤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大蓬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见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风它就逞凶狂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无嘴能吃天下物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单怕雨水不怕风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https://timgsa.baidu.com/timg?image&amp;quality=80&amp;size=b9999_10000&amp;sec=1573735627268&amp;di=0f49fe742ca12ac588aa7ea417f2896f&amp;imgtype=0&amp;src=http%3A%2F%2Fs9.rr.itc.cn%2Fr%2FwapChange%2F20138_29_19%2Fa7jr5p64467390933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30" y="278344"/>
            <a:ext cx="4216920" cy="645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318083" y="2438246"/>
            <a:ext cx="5356628" cy="2567635"/>
            <a:chOff x="3042171" y="1463040"/>
            <a:chExt cx="5356628" cy="256763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80"/>
            <a:stretch>
              <a:fillRect/>
            </a:stretch>
          </p:blipFill>
          <p:spPr>
            <a:xfrm>
              <a:off x="3042171" y="1463040"/>
              <a:ext cx="5356628" cy="2567635"/>
            </a:xfrm>
            <a:prstGeom prst="rect">
              <a:avLst/>
            </a:prstGeom>
          </p:spPr>
        </p:pic>
        <p:sp>
          <p:nvSpPr>
            <p:cNvPr id="9" name="任意多边形 8"/>
            <p:cNvSpPr/>
            <p:nvPr/>
          </p:nvSpPr>
          <p:spPr>
            <a:xfrm>
              <a:off x="3650285" y="1660550"/>
              <a:ext cx="4067251" cy="1865376"/>
            </a:xfrm>
            <a:custGeom>
              <a:avLst/>
              <a:gdLst>
                <a:gd name="connsiteX0" fmla="*/ 248717 w 4067251"/>
                <a:gd name="connsiteY0" fmla="*/ 58522 h 1865376"/>
                <a:gd name="connsiteX1" fmla="*/ 248717 w 4067251"/>
                <a:gd name="connsiteY1" fmla="*/ 58522 h 1865376"/>
                <a:gd name="connsiteX2" fmla="*/ 234086 w 4067251"/>
                <a:gd name="connsiteY2" fmla="*/ 190196 h 1865376"/>
                <a:gd name="connsiteX3" fmla="*/ 212141 w 4067251"/>
                <a:gd name="connsiteY3" fmla="*/ 256032 h 1865376"/>
                <a:gd name="connsiteX4" fmla="*/ 219456 w 4067251"/>
                <a:gd name="connsiteY4" fmla="*/ 453543 h 1865376"/>
                <a:gd name="connsiteX5" fmla="*/ 226771 w 4067251"/>
                <a:gd name="connsiteY5" fmla="*/ 475488 h 1865376"/>
                <a:gd name="connsiteX6" fmla="*/ 270662 w 4067251"/>
                <a:gd name="connsiteY6" fmla="*/ 526695 h 1865376"/>
                <a:gd name="connsiteX7" fmla="*/ 292608 w 4067251"/>
                <a:gd name="connsiteY7" fmla="*/ 548640 h 1865376"/>
                <a:gd name="connsiteX8" fmla="*/ 307238 w 4067251"/>
                <a:gd name="connsiteY8" fmla="*/ 563271 h 1865376"/>
                <a:gd name="connsiteX9" fmla="*/ 336499 w 4067251"/>
                <a:gd name="connsiteY9" fmla="*/ 607162 h 1865376"/>
                <a:gd name="connsiteX10" fmla="*/ 358445 w 4067251"/>
                <a:gd name="connsiteY10" fmla="*/ 614477 h 1865376"/>
                <a:gd name="connsiteX11" fmla="*/ 416966 w 4067251"/>
                <a:gd name="connsiteY11" fmla="*/ 672999 h 1865376"/>
                <a:gd name="connsiteX12" fmla="*/ 431597 w 4067251"/>
                <a:gd name="connsiteY12" fmla="*/ 687629 h 1865376"/>
                <a:gd name="connsiteX13" fmla="*/ 460857 w 4067251"/>
                <a:gd name="connsiteY13" fmla="*/ 731520 h 1865376"/>
                <a:gd name="connsiteX14" fmla="*/ 475488 w 4067251"/>
                <a:gd name="connsiteY14" fmla="*/ 775412 h 1865376"/>
                <a:gd name="connsiteX15" fmla="*/ 482803 w 4067251"/>
                <a:gd name="connsiteY15" fmla="*/ 797357 h 1865376"/>
                <a:gd name="connsiteX16" fmla="*/ 490118 w 4067251"/>
                <a:gd name="connsiteY16" fmla="*/ 819303 h 1865376"/>
                <a:gd name="connsiteX17" fmla="*/ 504749 w 4067251"/>
                <a:gd name="connsiteY17" fmla="*/ 848564 h 1865376"/>
                <a:gd name="connsiteX18" fmla="*/ 482803 w 4067251"/>
                <a:gd name="connsiteY18" fmla="*/ 987552 h 1865376"/>
                <a:gd name="connsiteX19" fmla="*/ 460857 w 4067251"/>
                <a:gd name="connsiteY19" fmla="*/ 1002183 h 1865376"/>
                <a:gd name="connsiteX20" fmla="*/ 416966 w 4067251"/>
                <a:gd name="connsiteY20" fmla="*/ 1038759 h 1865376"/>
                <a:gd name="connsiteX21" fmla="*/ 402336 w 4067251"/>
                <a:gd name="connsiteY21" fmla="*/ 1060704 h 1865376"/>
                <a:gd name="connsiteX22" fmla="*/ 270662 w 4067251"/>
                <a:gd name="connsiteY22" fmla="*/ 1068020 h 1865376"/>
                <a:gd name="connsiteX23" fmla="*/ 175565 w 4067251"/>
                <a:gd name="connsiteY23" fmla="*/ 1075335 h 1865376"/>
                <a:gd name="connsiteX24" fmla="*/ 138989 w 4067251"/>
                <a:gd name="connsiteY24" fmla="*/ 1082650 h 1865376"/>
                <a:gd name="connsiteX25" fmla="*/ 73152 w 4067251"/>
                <a:gd name="connsiteY25" fmla="*/ 1119226 h 1865376"/>
                <a:gd name="connsiteX26" fmla="*/ 43891 w 4067251"/>
                <a:gd name="connsiteY26" fmla="*/ 1148487 h 1865376"/>
                <a:gd name="connsiteX27" fmla="*/ 29261 w 4067251"/>
                <a:gd name="connsiteY27" fmla="*/ 1207008 h 1865376"/>
                <a:gd name="connsiteX28" fmla="*/ 14630 w 4067251"/>
                <a:gd name="connsiteY28" fmla="*/ 1250900 h 1865376"/>
                <a:gd name="connsiteX29" fmla="*/ 0 w 4067251"/>
                <a:gd name="connsiteY29" fmla="*/ 1331367 h 1865376"/>
                <a:gd name="connsiteX30" fmla="*/ 14630 w 4067251"/>
                <a:gd name="connsiteY30" fmla="*/ 1492301 h 1865376"/>
                <a:gd name="connsiteX31" fmla="*/ 29261 w 4067251"/>
                <a:gd name="connsiteY31" fmla="*/ 1521562 h 1865376"/>
                <a:gd name="connsiteX32" fmla="*/ 51206 w 4067251"/>
                <a:gd name="connsiteY32" fmla="*/ 1572768 h 1865376"/>
                <a:gd name="connsiteX33" fmla="*/ 73152 w 4067251"/>
                <a:gd name="connsiteY33" fmla="*/ 1587399 h 1865376"/>
                <a:gd name="connsiteX34" fmla="*/ 102413 w 4067251"/>
                <a:gd name="connsiteY34" fmla="*/ 1631290 h 1865376"/>
                <a:gd name="connsiteX35" fmla="*/ 117043 w 4067251"/>
                <a:gd name="connsiteY35" fmla="*/ 1653236 h 1865376"/>
                <a:gd name="connsiteX36" fmla="*/ 124358 w 4067251"/>
                <a:gd name="connsiteY36" fmla="*/ 1675181 h 1865376"/>
                <a:gd name="connsiteX37" fmla="*/ 168249 w 4067251"/>
                <a:gd name="connsiteY37" fmla="*/ 1704442 h 1865376"/>
                <a:gd name="connsiteX38" fmla="*/ 197510 w 4067251"/>
                <a:gd name="connsiteY38" fmla="*/ 1733703 h 1865376"/>
                <a:gd name="connsiteX39" fmla="*/ 212141 w 4067251"/>
                <a:gd name="connsiteY39" fmla="*/ 1748333 h 1865376"/>
                <a:gd name="connsiteX40" fmla="*/ 241401 w 4067251"/>
                <a:gd name="connsiteY40" fmla="*/ 1784909 h 1865376"/>
                <a:gd name="connsiteX41" fmla="*/ 277977 w 4067251"/>
                <a:gd name="connsiteY41" fmla="*/ 1814170 h 1865376"/>
                <a:gd name="connsiteX42" fmla="*/ 321869 w 4067251"/>
                <a:gd name="connsiteY42" fmla="*/ 1828800 h 1865376"/>
                <a:gd name="connsiteX43" fmla="*/ 387705 w 4067251"/>
                <a:gd name="connsiteY43" fmla="*/ 1843431 h 1865376"/>
                <a:gd name="connsiteX44" fmla="*/ 548640 w 4067251"/>
                <a:gd name="connsiteY44" fmla="*/ 1836116 h 1865376"/>
                <a:gd name="connsiteX45" fmla="*/ 629107 w 4067251"/>
                <a:gd name="connsiteY45" fmla="*/ 1814170 h 1865376"/>
                <a:gd name="connsiteX46" fmla="*/ 724205 w 4067251"/>
                <a:gd name="connsiteY46" fmla="*/ 1814170 h 1865376"/>
                <a:gd name="connsiteX47" fmla="*/ 2092147 w 4067251"/>
                <a:gd name="connsiteY47" fmla="*/ 1865376 h 1865376"/>
                <a:gd name="connsiteX48" fmla="*/ 2677363 w 4067251"/>
                <a:gd name="connsiteY48" fmla="*/ 1645920 h 1865376"/>
                <a:gd name="connsiteX49" fmla="*/ 3247949 w 4067251"/>
                <a:gd name="connsiteY49" fmla="*/ 1675181 h 1865376"/>
                <a:gd name="connsiteX50" fmla="*/ 3825849 w 4067251"/>
                <a:gd name="connsiteY50" fmla="*/ 1850746 h 1865376"/>
                <a:gd name="connsiteX51" fmla="*/ 4067251 w 4067251"/>
                <a:gd name="connsiteY51" fmla="*/ 1784909 h 1865376"/>
                <a:gd name="connsiteX52" fmla="*/ 3957523 w 4067251"/>
                <a:gd name="connsiteY52" fmla="*/ 1133856 h 1865376"/>
                <a:gd name="connsiteX53" fmla="*/ 3920947 w 4067251"/>
                <a:gd name="connsiteY53" fmla="*/ 738836 h 1865376"/>
                <a:gd name="connsiteX54" fmla="*/ 3935577 w 4067251"/>
                <a:gd name="connsiteY54" fmla="*/ 526695 h 1865376"/>
                <a:gd name="connsiteX55" fmla="*/ 3796589 w 4067251"/>
                <a:gd name="connsiteY55" fmla="*/ 292608 h 1865376"/>
                <a:gd name="connsiteX56" fmla="*/ 3635654 w 4067251"/>
                <a:gd name="connsiteY56" fmla="*/ 0 h 1865376"/>
                <a:gd name="connsiteX57" fmla="*/ 2662733 w 4067251"/>
                <a:gd name="connsiteY57" fmla="*/ 21946 h 1865376"/>
                <a:gd name="connsiteX58" fmla="*/ 1111910 w 4067251"/>
                <a:gd name="connsiteY58" fmla="*/ 29261 h 1865376"/>
                <a:gd name="connsiteX59" fmla="*/ 248717 w 4067251"/>
                <a:gd name="connsiteY59" fmla="*/ 58522 h 186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67251" h="1865376">
                  <a:moveTo>
                    <a:pt x="248717" y="58522"/>
                  </a:moveTo>
                  <a:lnTo>
                    <a:pt x="248717" y="58522"/>
                  </a:lnTo>
                  <a:cubicBezTo>
                    <a:pt x="247288" y="74236"/>
                    <a:pt x="240441" y="164774"/>
                    <a:pt x="234086" y="190196"/>
                  </a:cubicBezTo>
                  <a:cubicBezTo>
                    <a:pt x="228476" y="212638"/>
                    <a:pt x="219456" y="234087"/>
                    <a:pt x="212141" y="256032"/>
                  </a:cubicBezTo>
                  <a:cubicBezTo>
                    <a:pt x="214579" y="321869"/>
                    <a:pt x="215074" y="387807"/>
                    <a:pt x="219456" y="453543"/>
                  </a:cubicBezTo>
                  <a:cubicBezTo>
                    <a:pt x="219969" y="461237"/>
                    <a:pt x="223323" y="468591"/>
                    <a:pt x="226771" y="475488"/>
                  </a:cubicBezTo>
                  <a:cubicBezTo>
                    <a:pt x="237912" y="497771"/>
                    <a:pt x="252662" y="508695"/>
                    <a:pt x="270662" y="526695"/>
                  </a:cubicBezTo>
                  <a:lnTo>
                    <a:pt x="292608" y="548640"/>
                  </a:lnTo>
                  <a:lnTo>
                    <a:pt x="307238" y="563271"/>
                  </a:lnTo>
                  <a:cubicBezTo>
                    <a:pt x="314907" y="586279"/>
                    <a:pt x="313015" y="591506"/>
                    <a:pt x="336499" y="607162"/>
                  </a:cubicBezTo>
                  <a:cubicBezTo>
                    <a:pt x="342915" y="611439"/>
                    <a:pt x="351130" y="612039"/>
                    <a:pt x="358445" y="614477"/>
                  </a:cubicBezTo>
                  <a:lnTo>
                    <a:pt x="416966" y="672999"/>
                  </a:lnTo>
                  <a:lnTo>
                    <a:pt x="431597" y="687629"/>
                  </a:lnTo>
                  <a:cubicBezTo>
                    <a:pt x="455796" y="760230"/>
                    <a:pt x="415196" y="649331"/>
                    <a:pt x="460857" y="731520"/>
                  </a:cubicBezTo>
                  <a:cubicBezTo>
                    <a:pt x="468347" y="745001"/>
                    <a:pt x="470611" y="760781"/>
                    <a:pt x="475488" y="775412"/>
                  </a:cubicBezTo>
                  <a:lnTo>
                    <a:pt x="482803" y="797357"/>
                  </a:lnTo>
                  <a:cubicBezTo>
                    <a:pt x="485241" y="804672"/>
                    <a:pt x="486669" y="812406"/>
                    <a:pt x="490118" y="819303"/>
                  </a:cubicBezTo>
                  <a:lnTo>
                    <a:pt x="504749" y="848564"/>
                  </a:lnTo>
                  <a:cubicBezTo>
                    <a:pt x="502267" y="888267"/>
                    <a:pt x="517906" y="952449"/>
                    <a:pt x="482803" y="987552"/>
                  </a:cubicBezTo>
                  <a:cubicBezTo>
                    <a:pt x="476586" y="993769"/>
                    <a:pt x="468172" y="997306"/>
                    <a:pt x="460857" y="1002183"/>
                  </a:cubicBezTo>
                  <a:cubicBezTo>
                    <a:pt x="387929" y="1099424"/>
                    <a:pt x="479798" y="988495"/>
                    <a:pt x="416966" y="1038759"/>
                  </a:cubicBezTo>
                  <a:cubicBezTo>
                    <a:pt x="410101" y="1044251"/>
                    <a:pt x="410957" y="1058980"/>
                    <a:pt x="402336" y="1060704"/>
                  </a:cubicBezTo>
                  <a:cubicBezTo>
                    <a:pt x="359231" y="1069325"/>
                    <a:pt x="314530" y="1065190"/>
                    <a:pt x="270662" y="1068020"/>
                  </a:cubicBezTo>
                  <a:cubicBezTo>
                    <a:pt x="238935" y="1070067"/>
                    <a:pt x="207264" y="1072897"/>
                    <a:pt x="175565" y="1075335"/>
                  </a:cubicBezTo>
                  <a:cubicBezTo>
                    <a:pt x="163373" y="1077773"/>
                    <a:pt x="151051" y="1079635"/>
                    <a:pt x="138989" y="1082650"/>
                  </a:cubicBezTo>
                  <a:cubicBezTo>
                    <a:pt x="114458" y="1088783"/>
                    <a:pt x="91315" y="1101063"/>
                    <a:pt x="73152" y="1119226"/>
                  </a:cubicBezTo>
                  <a:lnTo>
                    <a:pt x="43891" y="1148487"/>
                  </a:lnTo>
                  <a:cubicBezTo>
                    <a:pt x="21694" y="1215078"/>
                    <a:pt x="55745" y="1109899"/>
                    <a:pt x="29261" y="1207008"/>
                  </a:cubicBezTo>
                  <a:cubicBezTo>
                    <a:pt x="25203" y="1221887"/>
                    <a:pt x="17165" y="1235688"/>
                    <a:pt x="14630" y="1250900"/>
                  </a:cubicBezTo>
                  <a:cubicBezTo>
                    <a:pt x="5271" y="1307055"/>
                    <a:pt x="10224" y="1280247"/>
                    <a:pt x="0" y="1331367"/>
                  </a:cubicBezTo>
                  <a:cubicBezTo>
                    <a:pt x="646" y="1341057"/>
                    <a:pt x="5807" y="1459952"/>
                    <a:pt x="14630" y="1492301"/>
                  </a:cubicBezTo>
                  <a:cubicBezTo>
                    <a:pt x="17499" y="1502822"/>
                    <a:pt x="24384" y="1511808"/>
                    <a:pt x="29261" y="1521562"/>
                  </a:cubicBezTo>
                  <a:cubicBezTo>
                    <a:pt x="34857" y="1543947"/>
                    <a:pt x="34367" y="1555929"/>
                    <a:pt x="51206" y="1572768"/>
                  </a:cubicBezTo>
                  <a:cubicBezTo>
                    <a:pt x="57423" y="1578985"/>
                    <a:pt x="65837" y="1582522"/>
                    <a:pt x="73152" y="1587399"/>
                  </a:cubicBezTo>
                  <a:lnTo>
                    <a:pt x="102413" y="1631290"/>
                  </a:lnTo>
                  <a:cubicBezTo>
                    <a:pt x="107290" y="1638605"/>
                    <a:pt x="114263" y="1644895"/>
                    <a:pt x="117043" y="1653236"/>
                  </a:cubicBezTo>
                  <a:cubicBezTo>
                    <a:pt x="119481" y="1660551"/>
                    <a:pt x="118906" y="1669729"/>
                    <a:pt x="124358" y="1675181"/>
                  </a:cubicBezTo>
                  <a:cubicBezTo>
                    <a:pt x="136791" y="1687614"/>
                    <a:pt x="155816" y="1692009"/>
                    <a:pt x="168249" y="1704442"/>
                  </a:cubicBezTo>
                  <a:lnTo>
                    <a:pt x="197510" y="1733703"/>
                  </a:lnTo>
                  <a:lnTo>
                    <a:pt x="212141" y="1748333"/>
                  </a:lnTo>
                  <a:cubicBezTo>
                    <a:pt x="223744" y="1783142"/>
                    <a:pt x="211321" y="1760845"/>
                    <a:pt x="241401" y="1784909"/>
                  </a:cubicBezTo>
                  <a:cubicBezTo>
                    <a:pt x="260400" y="1800109"/>
                    <a:pt x="252649" y="1802914"/>
                    <a:pt x="277977" y="1814170"/>
                  </a:cubicBezTo>
                  <a:cubicBezTo>
                    <a:pt x="292070" y="1820433"/>
                    <a:pt x="307238" y="1823923"/>
                    <a:pt x="321869" y="1828800"/>
                  </a:cubicBezTo>
                  <a:cubicBezTo>
                    <a:pt x="357894" y="1840808"/>
                    <a:pt x="336191" y="1834846"/>
                    <a:pt x="387705" y="1843431"/>
                  </a:cubicBezTo>
                  <a:cubicBezTo>
                    <a:pt x="441350" y="1840993"/>
                    <a:pt x="495245" y="1841837"/>
                    <a:pt x="548640" y="1836116"/>
                  </a:cubicBezTo>
                  <a:cubicBezTo>
                    <a:pt x="668957" y="1823225"/>
                    <a:pt x="525302" y="1819937"/>
                    <a:pt x="629107" y="1814170"/>
                  </a:cubicBezTo>
                  <a:cubicBezTo>
                    <a:pt x="660758" y="1812412"/>
                    <a:pt x="692506" y="1814170"/>
                    <a:pt x="724205" y="1814170"/>
                  </a:cubicBezTo>
                  <a:lnTo>
                    <a:pt x="2092147" y="1865376"/>
                  </a:lnTo>
                  <a:lnTo>
                    <a:pt x="2677363" y="1645920"/>
                  </a:lnTo>
                  <a:lnTo>
                    <a:pt x="3247949" y="1675181"/>
                  </a:lnTo>
                  <a:lnTo>
                    <a:pt x="3825849" y="1850746"/>
                  </a:lnTo>
                  <a:lnTo>
                    <a:pt x="4067251" y="1784909"/>
                  </a:lnTo>
                  <a:lnTo>
                    <a:pt x="3957523" y="1133856"/>
                  </a:lnTo>
                  <a:lnTo>
                    <a:pt x="3920947" y="738836"/>
                  </a:lnTo>
                  <a:lnTo>
                    <a:pt x="3935577" y="526695"/>
                  </a:lnTo>
                  <a:lnTo>
                    <a:pt x="3796589" y="292608"/>
                  </a:lnTo>
                  <a:lnTo>
                    <a:pt x="3635654" y="0"/>
                  </a:lnTo>
                  <a:lnTo>
                    <a:pt x="2662733" y="21946"/>
                  </a:lnTo>
                  <a:lnTo>
                    <a:pt x="1111910" y="29261"/>
                  </a:lnTo>
                  <a:lnTo>
                    <a:pt x="248717" y="58522"/>
                  </a:lnTo>
                  <a:close/>
                </a:path>
              </a:pathLst>
            </a:custGeom>
            <a:solidFill>
              <a:srgbClr val="406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4"/>
          <a:stretch>
            <a:fillRect/>
          </a:stretch>
        </p:blipFill>
        <p:spPr>
          <a:xfrm>
            <a:off x="0" y="5185892"/>
            <a:ext cx="12192000" cy="1695450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5371058" y="2756173"/>
            <a:ext cx="3379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u="sng" dirty="0">
                <a:solidFill>
                  <a:srgbClr val="ECC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4000" b="1" u="sng" dirty="0">
                <a:solidFill>
                  <a:srgbClr val="BA9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sz="4000" b="1" u="sng" dirty="0">
                <a:solidFill>
                  <a:srgbClr val="A6C2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4000" b="1" u="sng" dirty="0">
                <a:solidFill>
                  <a:srgbClr val="BBC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1" u="sng" dirty="0">
                <a:solidFill>
                  <a:srgbClr val="F68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u="sng" dirty="0">
                <a:solidFill>
                  <a:srgbClr val="D0BB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1" u="sng" dirty="0">
                <a:solidFill>
                  <a:srgbClr val="A4C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4000" b="1" u="sng" dirty="0">
                <a:solidFill>
                  <a:srgbClr val="EBA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4000" b="1" u="sng" dirty="0">
                <a:solidFill>
                  <a:srgbClr val="F68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4000" b="1" u="sng" dirty="0">
                <a:solidFill>
                  <a:srgbClr val="ECC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zh-CN" altLang="en-US" sz="4000" b="1" u="sng" dirty="0">
              <a:solidFill>
                <a:srgbClr val="ECC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583360" y="3477997"/>
            <a:ext cx="2549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b="65625"/>
          <a:stretch>
            <a:fillRect/>
          </a:stretch>
        </p:blipFill>
        <p:spPr>
          <a:xfrm>
            <a:off x="-19050" y="-1"/>
            <a:ext cx="12211050" cy="283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36609" r="46049" b="24543"/>
          <a:stretch>
            <a:fillRect/>
          </a:stretch>
        </p:blipFill>
        <p:spPr>
          <a:xfrm>
            <a:off x="2409240" y="2305684"/>
            <a:ext cx="2516957" cy="2525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C:\Users\DVA\AppData\Local\Temp\企业微信截图_157380899328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514" y="1510058"/>
            <a:ext cx="4140666" cy="46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DVA\AppData\Local\Temp\企业微信截图_1573808888870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4"/>
          <a:stretch>
            <a:fillRect/>
          </a:stretch>
        </p:blipFill>
        <p:spPr bwMode="auto">
          <a:xfrm>
            <a:off x="1047272" y="1510058"/>
            <a:ext cx="2405211" cy="46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1134202" y="212208"/>
            <a:ext cx="8209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3705"/>
            <a:r>
              <a:rPr lang="zh-CN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</a:t>
            </a: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指向地面出现小脚丫时按动触摸板是</a:t>
            </a:r>
            <a:r>
              <a:rPr lang="zh-CN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移动、</a:t>
            </a:r>
            <a:endParaRPr lang="en-US" altLang="zh-CN" sz="28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33705"/>
            <a:r>
              <a:rPr lang="zh-CN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射线</a:t>
            </a:r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指向物体按动触摸板是进行交互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2"/>
          <p:cNvSpPr txBox="1"/>
          <p:nvPr/>
        </p:nvSpPr>
        <p:spPr>
          <a:xfrm>
            <a:off x="4292577" y="1343678"/>
            <a:ext cx="741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400" b="1" dirty="0" smtClean="0">
                <a:ln w="15875">
                  <a:noFill/>
                </a:ln>
                <a:solidFill>
                  <a:srgbClr val="3E5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朗倩（非商用）常规体" charset="-122"/>
              </a:rPr>
              <a:t>  </a:t>
            </a:r>
            <a:endParaRPr lang="zh-CN" altLang="en-US" sz="2400" b="1" dirty="0">
              <a:ln w="15875">
                <a:noFill/>
              </a:ln>
              <a:solidFill>
                <a:srgbClr val="3E55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朗倩（非商用）常规体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r="45666"/>
          <a:stretch>
            <a:fillRect/>
          </a:stretch>
        </p:blipFill>
        <p:spPr>
          <a:xfrm>
            <a:off x="8292545" y="1351020"/>
            <a:ext cx="3328666" cy="541400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10380" y="5306329"/>
            <a:ext cx="1110831" cy="1112800"/>
          </a:xfrm>
          <a:prstGeom prst="rect">
            <a:avLst/>
          </a:prstGeom>
        </p:spPr>
      </p:pic>
      <p:sp>
        <p:nvSpPr>
          <p:cNvPr id="46" name="箭头: 左 32"/>
          <p:cNvSpPr/>
          <p:nvPr/>
        </p:nvSpPr>
        <p:spPr>
          <a:xfrm flipV="1">
            <a:off x="7350172" y="2781324"/>
            <a:ext cx="1295569" cy="240021"/>
          </a:xfrm>
          <a:prstGeom prst="leftArrow">
            <a:avLst/>
          </a:prstGeom>
          <a:solidFill>
            <a:srgbClr val="4BAF73"/>
          </a:solidFill>
          <a:ln w="12700" cap="flat" cmpd="sng" algn="ctr">
            <a:solidFill>
              <a:srgbClr val="4BAF73">
                <a:shade val="50000"/>
              </a:srgbClr>
            </a:solidFill>
            <a:prstDash val="solid"/>
          </a:ln>
          <a:effectLst/>
        </p:spPr>
        <p:txBody>
          <a:bodyPr lIns="86682" tIns="43341" rIns="86682" bIns="43341" rtlCol="0" anchor="ctr"/>
          <a:lstStyle/>
          <a:p>
            <a:pPr algn="ctr" defTabSz="433705">
              <a:defRPr/>
            </a:pPr>
            <a:endParaRPr lang="zh-CN" altLang="en-US" kern="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41" name="如何指导学生操作VR设备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27074" y="143413"/>
            <a:ext cx="3086100" cy="2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30483" y="21220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3705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火场逃生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7" name="文本框 2"/>
          <p:cNvSpPr txBox="1"/>
          <p:nvPr/>
        </p:nvSpPr>
        <p:spPr>
          <a:xfrm>
            <a:off x="4292577" y="1343678"/>
            <a:ext cx="741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zh-CN" altLang="en-US" sz="2400" b="1" dirty="0" smtClean="0">
                <a:ln w="15875">
                  <a:noFill/>
                </a:ln>
                <a:solidFill>
                  <a:srgbClr val="3E55D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造字工房朗倩（非商用）常规体" charset="-122"/>
              </a:rPr>
              <a:t>  </a:t>
            </a:r>
            <a:endParaRPr lang="zh-CN" altLang="en-US" sz="2400" b="1" dirty="0">
              <a:ln w="15875">
                <a:noFill/>
              </a:ln>
              <a:solidFill>
                <a:srgbClr val="3E55D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造字工房朗倩（非商用）常规体" charset="-122"/>
            </a:endParaRPr>
          </a:p>
        </p:txBody>
      </p:sp>
      <p:pic>
        <p:nvPicPr>
          <p:cNvPr id="39" name="图片 38"/>
          <p:cNvPicPr/>
          <p:nvPr/>
        </p:nvPicPr>
        <p:blipFill>
          <a:blip r:embed="rId3"/>
          <a:stretch>
            <a:fillRect/>
          </a:stretch>
        </p:blipFill>
        <p:spPr>
          <a:xfrm>
            <a:off x="1845424" y="964276"/>
            <a:ext cx="8894619" cy="56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组合 1642"/>
          <p:cNvGrpSpPr/>
          <p:nvPr/>
        </p:nvGrpSpPr>
        <p:grpSpPr>
          <a:xfrm>
            <a:off x="2079" y="1625219"/>
            <a:ext cx="12188156" cy="3115340"/>
            <a:chOff x="1627837" y="5589522"/>
            <a:chExt cx="7430763" cy="1437638"/>
          </a:xfrm>
        </p:grpSpPr>
        <p:sp>
          <p:nvSpPr>
            <p:cNvPr id="680" name="Freeform 13"/>
            <p:cNvSpPr/>
            <p:nvPr/>
          </p:nvSpPr>
          <p:spPr bwMode="auto">
            <a:xfrm>
              <a:off x="2248622" y="6859445"/>
              <a:ext cx="288032" cy="167715"/>
            </a:xfrm>
            <a:custGeom>
              <a:avLst/>
              <a:gdLst>
                <a:gd name="T0" fmla="*/ 158 w 158"/>
                <a:gd name="T1" fmla="*/ 0 h 92"/>
                <a:gd name="T2" fmla="*/ 0 w 158"/>
                <a:gd name="T3" fmla="*/ 0 h 92"/>
                <a:gd name="T4" fmla="*/ 158 w 158"/>
                <a:gd name="T5" fmla="*/ 92 h 92"/>
                <a:gd name="T6" fmla="*/ 158 w 158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92">
                  <a:moveTo>
                    <a:pt x="158" y="0"/>
                  </a:moveTo>
                  <a:lnTo>
                    <a:pt x="0" y="0"/>
                  </a:lnTo>
                  <a:lnTo>
                    <a:pt x="158" y="9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B2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1" name="Freeform 14"/>
            <p:cNvSpPr/>
            <p:nvPr/>
          </p:nvSpPr>
          <p:spPr bwMode="auto">
            <a:xfrm>
              <a:off x="8104494" y="6858314"/>
              <a:ext cx="288032" cy="167419"/>
            </a:xfrm>
            <a:custGeom>
              <a:avLst/>
              <a:gdLst>
                <a:gd name="T0" fmla="*/ 160 w 160"/>
                <a:gd name="T1" fmla="*/ 0 h 93"/>
                <a:gd name="T2" fmla="*/ 0 w 160"/>
                <a:gd name="T3" fmla="*/ 0 h 93"/>
                <a:gd name="T4" fmla="*/ 0 w 160"/>
                <a:gd name="T5" fmla="*/ 93 h 93"/>
                <a:gd name="T6" fmla="*/ 160 w 160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93">
                  <a:moveTo>
                    <a:pt x="160" y="0"/>
                  </a:moveTo>
                  <a:lnTo>
                    <a:pt x="0" y="0"/>
                  </a:lnTo>
                  <a:lnTo>
                    <a:pt x="0" y="9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2B2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2" name="Freeform 14"/>
            <p:cNvSpPr/>
            <p:nvPr/>
          </p:nvSpPr>
          <p:spPr bwMode="auto">
            <a:xfrm flipV="1">
              <a:off x="8110882" y="5589522"/>
              <a:ext cx="288032" cy="167419"/>
            </a:xfrm>
            <a:custGeom>
              <a:avLst/>
              <a:gdLst>
                <a:gd name="T0" fmla="*/ 160 w 160"/>
                <a:gd name="T1" fmla="*/ 0 h 93"/>
                <a:gd name="T2" fmla="*/ 0 w 160"/>
                <a:gd name="T3" fmla="*/ 0 h 93"/>
                <a:gd name="T4" fmla="*/ 0 w 160"/>
                <a:gd name="T5" fmla="*/ 93 h 93"/>
                <a:gd name="T6" fmla="*/ 160 w 160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93">
                  <a:moveTo>
                    <a:pt x="160" y="0"/>
                  </a:moveTo>
                  <a:lnTo>
                    <a:pt x="0" y="0"/>
                  </a:lnTo>
                  <a:lnTo>
                    <a:pt x="0" y="9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2B2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3" name="Freeform 13"/>
            <p:cNvSpPr/>
            <p:nvPr/>
          </p:nvSpPr>
          <p:spPr bwMode="auto">
            <a:xfrm flipV="1">
              <a:off x="2248622" y="5594780"/>
              <a:ext cx="288032" cy="167715"/>
            </a:xfrm>
            <a:custGeom>
              <a:avLst/>
              <a:gdLst>
                <a:gd name="T0" fmla="*/ 158 w 158"/>
                <a:gd name="T1" fmla="*/ 0 h 92"/>
                <a:gd name="T2" fmla="*/ 0 w 158"/>
                <a:gd name="T3" fmla="*/ 0 h 92"/>
                <a:gd name="T4" fmla="*/ 158 w 158"/>
                <a:gd name="T5" fmla="*/ 92 h 92"/>
                <a:gd name="T6" fmla="*/ 158 w 158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8" h="92">
                  <a:moveTo>
                    <a:pt x="158" y="0"/>
                  </a:moveTo>
                  <a:lnTo>
                    <a:pt x="0" y="0"/>
                  </a:lnTo>
                  <a:lnTo>
                    <a:pt x="158" y="9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B2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4" name="矩形 683"/>
            <p:cNvSpPr/>
            <p:nvPr/>
          </p:nvSpPr>
          <p:spPr>
            <a:xfrm>
              <a:off x="1627837" y="5755351"/>
              <a:ext cx="7430763" cy="1116000"/>
            </a:xfrm>
            <a:prstGeom prst="rect">
              <a:avLst/>
            </a:prstGeom>
            <a:solidFill>
              <a:srgbClr val="FF7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86" name="TextBox 8"/>
            <p:cNvSpPr txBox="1"/>
            <p:nvPr/>
          </p:nvSpPr>
          <p:spPr>
            <a:xfrm>
              <a:off x="3806403" y="6082518"/>
              <a:ext cx="3070324" cy="21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prstClr val="white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请在此输入您的标题</a:t>
              </a:r>
              <a:endParaRPr lang="zh-CN" altLang="en-US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82" name="Rectangle 482"/>
          <p:cNvSpPr>
            <a:spLocks noChangeArrowheads="1"/>
          </p:cNvSpPr>
          <p:nvPr/>
        </p:nvSpPr>
        <p:spPr bwMode="auto">
          <a:xfrm>
            <a:off x="1478218" y="1487606"/>
            <a:ext cx="9153639" cy="2493120"/>
          </a:xfrm>
          <a:prstGeom prst="rect">
            <a:avLst/>
          </a:prstGeom>
          <a:solidFill>
            <a:srgbClr val="FBB0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1" rIns="91423" bIns="45711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3" name="Rectangle 483"/>
          <p:cNvSpPr>
            <a:spLocks noChangeArrowheads="1"/>
          </p:cNvSpPr>
          <p:nvPr/>
        </p:nvSpPr>
        <p:spPr bwMode="auto">
          <a:xfrm>
            <a:off x="1535237" y="1625250"/>
            <a:ext cx="9016809" cy="2279309"/>
          </a:xfrm>
          <a:prstGeom prst="rect">
            <a:avLst/>
          </a:prstGeom>
          <a:solidFill>
            <a:srgbClr val="754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1" rIns="91423" bIns="45711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85" name="Rectangle 485"/>
          <p:cNvSpPr>
            <a:spLocks noChangeArrowheads="1"/>
          </p:cNvSpPr>
          <p:nvPr/>
        </p:nvSpPr>
        <p:spPr bwMode="auto">
          <a:xfrm>
            <a:off x="1635981" y="1636644"/>
            <a:ext cx="8814451" cy="2205381"/>
          </a:xfrm>
          <a:prstGeom prst="rect">
            <a:avLst/>
          </a:prstGeom>
          <a:solidFill>
            <a:srgbClr val="2B2C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1" rIns="91423" bIns="45711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83269" y="1863953"/>
            <a:ext cx="1540337" cy="2905900"/>
            <a:chOff x="1689712" y="1710267"/>
            <a:chExt cx="1540622" cy="2906438"/>
          </a:xfrm>
        </p:grpSpPr>
        <p:sp>
          <p:nvSpPr>
            <p:cNvPr id="655" name="Freeform 79"/>
            <p:cNvSpPr/>
            <p:nvPr/>
          </p:nvSpPr>
          <p:spPr bwMode="auto">
            <a:xfrm rot="377113">
              <a:off x="2205784" y="2709769"/>
              <a:ext cx="635489" cy="794629"/>
            </a:xfrm>
            <a:custGeom>
              <a:avLst/>
              <a:gdLst>
                <a:gd name="T0" fmla="*/ 591 w 591"/>
                <a:gd name="T1" fmla="*/ 739 h 739"/>
                <a:gd name="T2" fmla="*/ 591 w 591"/>
                <a:gd name="T3" fmla="*/ 739 h 739"/>
                <a:gd name="T4" fmla="*/ 0 w 591"/>
                <a:gd name="T5" fmla="*/ 739 h 739"/>
                <a:gd name="T6" fmla="*/ 0 w 591"/>
                <a:gd name="T7" fmla="*/ 739 h 739"/>
                <a:gd name="T8" fmla="*/ 0 w 591"/>
                <a:gd name="T9" fmla="*/ 0 h 739"/>
                <a:gd name="T10" fmla="*/ 0 w 591"/>
                <a:gd name="T11" fmla="*/ 0 h 739"/>
                <a:gd name="T12" fmla="*/ 444 w 591"/>
                <a:gd name="T13" fmla="*/ 0 h 739"/>
                <a:gd name="T14" fmla="*/ 558 w 591"/>
                <a:gd name="T15" fmla="*/ 47 h 739"/>
                <a:gd name="T16" fmla="*/ 591 w 591"/>
                <a:gd name="T17" fmla="*/ 407 h 739"/>
                <a:gd name="T18" fmla="*/ 591 w 591"/>
                <a:gd name="T1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1" h="739">
                  <a:moveTo>
                    <a:pt x="591" y="739"/>
                  </a:moveTo>
                  <a:lnTo>
                    <a:pt x="591" y="739"/>
                  </a:lnTo>
                  <a:lnTo>
                    <a:pt x="0" y="739"/>
                  </a:lnTo>
                  <a:lnTo>
                    <a:pt x="0" y="739"/>
                  </a:lnTo>
                  <a:lnTo>
                    <a:pt x="0" y="0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558" y="47"/>
                  </a:lnTo>
                  <a:lnTo>
                    <a:pt x="591" y="407"/>
                  </a:lnTo>
                  <a:lnTo>
                    <a:pt x="591" y="7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6" name="Freeform 80"/>
            <p:cNvSpPr/>
            <p:nvPr/>
          </p:nvSpPr>
          <p:spPr bwMode="auto">
            <a:xfrm rot="377113">
              <a:off x="2416137" y="2753259"/>
              <a:ext cx="97851" cy="492477"/>
            </a:xfrm>
            <a:custGeom>
              <a:avLst/>
              <a:gdLst>
                <a:gd name="T0" fmla="*/ 0 w 38"/>
                <a:gd name="T1" fmla="*/ 14 h 193"/>
                <a:gd name="T2" fmla="*/ 19 w 38"/>
                <a:gd name="T3" fmla="*/ 0 h 193"/>
                <a:gd name="T4" fmla="*/ 37 w 38"/>
                <a:gd name="T5" fmla="*/ 14 h 193"/>
                <a:gd name="T6" fmla="*/ 23 w 38"/>
                <a:gd name="T7" fmla="*/ 29 h 193"/>
                <a:gd name="T8" fmla="*/ 37 w 38"/>
                <a:gd name="T9" fmla="*/ 167 h 193"/>
                <a:gd name="T10" fmla="*/ 21 w 38"/>
                <a:gd name="T11" fmla="*/ 193 h 193"/>
                <a:gd name="T12" fmla="*/ 3 w 38"/>
                <a:gd name="T13" fmla="*/ 167 h 193"/>
                <a:gd name="T14" fmla="*/ 13 w 38"/>
                <a:gd name="T15" fmla="*/ 29 h 193"/>
                <a:gd name="T16" fmla="*/ 0 w 38"/>
                <a:gd name="T17" fmla="*/ 1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93">
                  <a:moveTo>
                    <a:pt x="0" y="14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1" y="28"/>
                    <a:pt x="23" y="29"/>
                  </a:cubicBezTo>
                  <a:cubicBezTo>
                    <a:pt x="23" y="29"/>
                    <a:pt x="38" y="154"/>
                    <a:pt x="37" y="167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3" y="167"/>
                    <a:pt x="3" y="167"/>
                    <a:pt x="3" y="167"/>
                  </a:cubicBezTo>
                  <a:cubicBezTo>
                    <a:pt x="3" y="167"/>
                    <a:pt x="6" y="49"/>
                    <a:pt x="13" y="29"/>
                  </a:cubicBezTo>
                  <a:cubicBezTo>
                    <a:pt x="13" y="29"/>
                    <a:pt x="1" y="26"/>
                    <a:pt x="0" y="14"/>
                  </a:cubicBezTo>
                  <a:close/>
                </a:path>
              </a:pathLst>
            </a:custGeom>
            <a:solidFill>
              <a:srgbClr val="FF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7" name="Freeform 81"/>
            <p:cNvSpPr/>
            <p:nvPr/>
          </p:nvSpPr>
          <p:spPr bwMode="auto">
            <a:xfrm rot="377113">
              <a:off x="2355666" y="2704007"/>
              <a:ext cx="267744" cy="126883"/>
            </a:xfrm>
            <a:custGeom>
              <a:avLst/>
              <a:gdLst>
                <a:gd name="T0" fmla="*/ 249 w 249"/>
                <a:gd name="T1" fmla="*/ 0 h 118"/>
                <a:gd name="T2" fmla="*/ 123 w 249"/>
                <a:gd name="T3" fmla="*/ 5 h 118"/>
                <a:gd name="T4" fmla="*/ 0 w 249"/>
                <a:gd name="T5" fmla="*/ 0 h 118"/>
                <a:gd name="T6" fmla="*/ 50 w 249"/>
                <a:gd name="T7" fmla="*/ 116 h 118"/>
                <a:gd name="T8" fmla="*/ 128 w 249"/>
                <a:gd name="T9" fmla="*/ 50 h 118"/>
                <a:gd name="T10" fmla="*/ 206 w 249"/>
                <a:gd name="T11" fmla="*/ 118 h 118"/>
                <a:gd name="T12" fmla="*/ 249 w 249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" h="118">
                  <a:moveTo>
                    <a:pt x="249" y="0"/>
                  </a:moveTo>
                  <a:lnTo>
                    <a:pt x="123" y="5"/>
                  </a:lnTo>
                  <a:lnTo>
                    <a:pt x="0" y="0"/>
                  </a:lnTo>
                  <a:lnTo>
                    <a:pt x="50" y="116"/>
                  </a:lnTo>
                  <a:lnTo>
                    <a:pt x="128" y="50"/>
                  </a:lnTo>
                  <a:lnTo>
                    <a:pt x="206" y="11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F5F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8" name="Freeform 82"/>
            <p:cNvSpPr/>
            <p:nvPr/>
          </p:nvSpPr>
          <p:spPr bwMode="auto">
            <a:xfrm rot="377113">
              <a:off x="2392191" y="2548975"/>
              <a:ext cx="224733" cy="183872"/>
            </a:xfrm>
            <a:custGeom>
              <a:avLst/>
              <a:gdLst>
                <a:gd name="T0" fmla="*/ 88 w 88"/>
                <a:gd name="T1" fmla="*/ 60 h 72"/>
                <a:gd name="T2" fmla="*/ 45 w 88"/>
                <a:gd name="T3" fmla="*/ 72 h 72"/>
                <a:gd name="T4" fmla="*/ 0 w 88"/>
                <a:gd name="T5" fmla="*/ 60 h 72"/>
                <a:gd name="T6" fmla="*/ 0 w 88"/>
                <a:gd name="T7" fmla="*/ 0 h 72"/>
                <a:gd name="T8" fmla="*/ 88 w 88"/>
                <a:gd name="T9" fmla="*/ 0 h 72"/>
                <a:gd name="T10" fmla="*/ 88 w 88"/>
                <a:gd name="T11" fmla="*/ 6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72">
                  <a:moveTo>
                    <a:pt x="88" y="60"/>
                  </a:moveTo>
                  <a:cubicBezTo>
                    <a:pt x="88" y="60"/>
                    <a:pt x="74" y="72"/>
                    <a:pt x="45" y="72"/>
                  </a:cubicBezTo>
                  <a:cubicBezTo>
                    <a:pt x="14" y="72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88" y="60"/>
                  </a:lnTo>
                  <a:close/>
                </a:path>
              </a:pathLst>
            </a:custGeom>
            <a:solidFill>
              <a:srgbClr val="E5B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9" name="Freeform 83"/>
            <p:cNvSpPr/>
            <p:nvPr/>
          </p:nvSpPr>
          <p:spPr bwMode="auto">
            <a:xfrm rot="377113">
              <a:off x="2326086" y="2015559"/>
              <a:ext cx="477423" cy="461294"/>
            </a:xfrm>
            <a:custGeom>
              <a:avLst/>
              <a:gdLst>
                <a:gd name="T0" fmla="*/ 187 w 187"/>
                <a:gd name="T1" fmla="*/ 91 h 181"/>
                <a:gd name="T2" fmla="*/ 103 w 187"/>
                <a:gd name="T3" fmla="*/ 181 h 181"/>
                <a:gd name="T4" fmla="*/ 78 w 187"/>
                <a:gd name="T5" fmla="*/ 181 h 181"/>
                <a:gd name="T6" fmla="*/ 0 w 187"/>
                <a:gd name="T7" fmla="*/ 91 h 181"/>
                <a:gd name="T8" fmla="*/ 0 w 187"/>
                <a:gd name="T9" fmla="*/ 91 h 181"/>
                <a:gd name="T10" fmla="*/ 78 w 187"/>
                <a:gd name="T11" fmla="*/ 1 h 181"/>
                <a:gd name="T12" fmla="*/ 103 w 187"/>
                <a:gd name="T13" fmla="*/ 1 h 181"/>
                <a:gd name="T14" fmla="*/ 187 w 187"/>
                <a:gd name="T15" fmla="*/ 9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81">
                  <a:moveTo>
                    <a:pt x="187" y="91"/>
                  </a:moveTo>
                  <a:cubicBezTo>
                    <a:pt x="187" y="140"/>
                    <a:pt x="147" y="181"/>
                    <a:pt x="103" y="181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35" y="181"/>
                    <a:pt x="0" y="14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0"/>
                    <a:pt x="35" y="1"/>
                    <a:pt x="78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47" y="1"/>
                    <a:pt x="187" y="7"/>
                    <a:pt x="187" y="91"/>
                  </a:cubicBezTo>
                  <a:close/>
                </a:path>
              </a:pathLst>
            </a:custGeom>
            <a:solidFill>
              <a:srgbClr val="936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0" name="Freeform 84"/>
            <p:cNvSpPr/>
            <p:nvPr/>
          </p:nvSpPr>
          <p:spPr bwMode="auto">
            <a:xfrm rot="377113">
              <a:off x="2335803" y="2033866"/>
              <a:ext cx="410756" cy="578499"/>
            </a:xfrm>
            <a:custGeom>
              <a:avLst/>
              <a:gdLst>
                <a:gd name="T0" fmla="*/ 161 w 161"/>
                <a:gd name="T1" fmla="*/ 148 h 227"/>
                <a:gd name="T2" fmla="*/ 82 w 161"/>
                <a:gd name="T3" fmla="*/ 227 h 227"/>
                <a:gd name="T4" fmla="*/ 82 w 161"/>
                <a:gd name="T5" fmla="*/ 227 h 227"/>
                <a:gd name="T6" fmla="*/ 3 w 161"/>
                <a:gd name="T7" fmla="*/ 148 h 227"/>
                <a:gd name="T8" fmla="*/ 3 w 161"/>
                <a:gd name="T9" fmla="*/ 79 h 227"/>
                <a:gd name="T10" fmla="*/ 82 w 161"/>
                <a:gd name="T11" fmla="*/ 0 h 227"/>
                <a:gd name="T12" fmla="*/ 82 w 161"/>
                <a:gd name="T13" fmla="*/ 0 h 227"/>
                <a:gd name="T14" fmla="*/ 161 w 161"/>
                <a:gd name="T15" fmla="*/ 79 h 227"/>
                <a:gd name="T16" fmla="*/ 161 w 161"/>
                <a:gd name="T17" fmla="*/ 14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227">
                  <a:moveTo>
                    <a:pt x="161" y="148"/>
                  </a:moveTo>
                  <a:cubicBezTo>
                    <a:pt x="161" y="192"/>
                    <a:pt x="126" y="227"/>
                    <a:pt x="82" y="227"/>
                  </a:cubicBezTo>
                  <a:cubicBezTo>
                    <a:pt x="82" y="227"/>
                    <a:pt x="82" y="227"/>
                    <a:pt x="82" y="227"/>
                  </a:cubicBezTo>
                  <a:cubicBezTo>
                    <a:pt x="38" y="227"/>
                    <a:pt x="3" y="192"/>
                    <a:pt x="3" y="148"/>
                  </a:cubicBezTo>
                  <a:cubicBezTo>
                    <a:pt x="3" y="148"/>
                    <a:pt x="0" y="96"/>
                    <a:pt x="3" y="79"/>
                  </a:cubicBezTo>
                  <a:cubicBezTo>
                    <a:pt x="11" y="28"/>
                    <a:pt x="38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26" y="0"/>
                    <a:pt x="133" y="25"/>
                    <a:pt x="161" y="79"/>
                  </a:cubicBezTo>
                  <a:lnTo>
                    <a:pt x="161" y="148"/>
                  </a:lnTo>
                  <a:close/>
                </a:path>
              </a:pathLst>
            </a:custGeom>
            <a:solidFill>
              <a:srgbClr val="F2C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1" name="Freeform 85"/>
            <p:cNvSpPr/>
            <p:nvPr/>
          </p:nvSpPr>
          <p:spPr bwMode="auto">
            <a:xfrm rot="377113">
              <a:off x="2330025" y="4366166"/>
              <a:ext cx="204303" cy="250539"/>
            </a:xfrm>
            <a:custGeom>
              <a:avLst/>
              <a:gdLst>
                <a:gd name="T0" fmla="*/ 16 w 80"/>
                <a:gd name="T1" fmla="*/ 18 h 98"/>
                <a:gd name="T2" fmla="*/ 6 w 80"/>
                <a:gd name="T3" fmla="*/ 83 h 98"/>
                <a:gd name="T4" fmla="*/ 53 w 80"/>
                <a:gd name="T5" fmla="*/ 52 h 98"/>
                <a:gd name="T6" fmla="*/ 55 w 80"/>
                <a:gd name="T7" fmla="*/ 56 h 98"/>
                <a:gd name="T8" fmla="*/ 80 w 80"/>
                <a:gd name="T9" fmla="*/ 33 h 98"/>
                <a:gd name="T10" fmla="*/ 56 w 80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98">
                  <a:moveTo>
                    <a:pt x="16" y="18"/>
                  </a:moveTo>
                  <a:cubicBezTo>
                    <a:pt x="13" y="33"/>
                    <a:pt x="0" y="77"/>
                    <a:pt x="6" y="83"/>
                  </a:cubicBezTo>
                  <a:cubicBezTo>
                    <a:pt x="21" y="98"/>
                    <a:pt x="48" y="65"/>
                    <a:pt x="53" y="52"/>
                  </a:cubicBezTo>
                  <a:cubicBezTo>
                    <a:pt x="54" y="54"/>
                    <a:pt x="54" y="54"/>
                    <a:pt x="55" y="56"/>
                  </a:cubicBezTo>
                  <a:cubicBezTo>
                    <a:pt x="68" y="45"/>
                    <a:pt x="73" y="41"/>
                    <a:pt x="80" y="33"/>
                  </a:cubicBezTo>
                  <a:cubicBezTo>
                    <a:pt x="75" y="24"/>
                    <a:pt x="63" y="5"/>
                    <a:pt x="56" y="0"/>
                  </a:cubicBezTo>
                </a:path>
              </a:pathLst>
            </a:custGeom>
            <a:solidFill>
              <a:srgbClr val="2B2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2" name="Freeform 86"/>
            <p:cNvSpPr/>
            <p:nvPr/>
          </p:nvSpPr>
          <p:spPr bwMode="auto">
            <a:xfrm rot="377113">
              <a:off x="1689712" y="4336070"/>
              <a:ext cx="235486" cy="173119"/>
            </a:xfrm>
            <a:custGeom>
              <a:avLst/>
              <a:gdLst>
                <a:gd name="T0" fmla="*/ 39 w 92"/>
                <a:gd name="T1" fmla="*/ 3 h 68"/>
                <a:gd name="T2" fmla="*/ 3 w 92"/>
                <a:gd name="T3" fmla="*/ 48 h 68"/>
                <a:gd name="T4" fmla="*/ 58 w 92"/>
                <a:gd name="T5" fmla="*/ 44 h 68"/>
                <a:gd name="T6" fmla="*/ 59 w 92"/>
                <a:gd name="T7" fmla="*/ 48 h 68"/>
                <a:gd name="T8" fmla="*/ 91 w 92"/>
                <a:gd name="T9" fmla="*/ 40 h 68"/>
                <a:gd name="T10" fmla="*/ 86 w 92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68">
                  <a:moveTo>
                    <a:pt x="39" y="3"/>
                  </a:moveTo>
                  <a:cubicBezTo>
                    <a:pt x="29" y="15"/>
                    <a:pt x="0" y="39"/>
                    <a:pt x="3" y="48"/>
                  </a:cubicBezTo>
                  <a:cubicBezTo>
                    <a:pt x="8" y="68"/>
                    <a:pt x="47" y="52"/>
                    <a:pt x="58" y="44"/>
                  </a:cubicBezTo>
                  <a:cubicBezTo>
                    <a:pt x="58" y="46"/>
                    <a:pt x="58" y="46"/>
                    <a:pt x="59" y="48"/>
                  </a:cubicBezTo>
                  <a:cubicBezTo>
                    <a:pt x="75" y="45"/>
                    <a:pt x="81" y="44"/>
                    <a:pt x="91" y="40"/>
                  </a:cubicBezTo>
                  <a:cubicBezTo>
                    <a:pt x="92" y="30"/>
                    <a:pt x="90" y="7"/>
                    <a:pt x="86" y="0"/>
                  </a:cubicBezTo>
                </a:path>
              </a:pathLst>
            </a:custGeom>
            <a:solidFill>
              <a:srgbClr val="2B2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3" name="Freeform 87"/>
            <p:cNvSpPr/>
            <p:nvPr/>
          </p:nvSpPr>
          <p:spPr bwMode="auto">
            <a:xfrm rot="377113">
              <a:off x="1797016" y="3474429"/>
              <a:ext cx="951620" cy="930114"/>
            </a:xfrm>
            <a:custGeom>
              <a:avLst/>
              <a:gdLst>
                <a:gd name="T0" fmla="*/ 123 w 373"/>
                <a:gd name="T1" fmla="*/ 3 h 365"/>
                <a:gd name="T2" fmla="*/ 373 w 373"/>
                <a:gd name="T3" fmla="*/ 3 h 365"/>
                <a:gd name="T4" fmla="*/ 365 w 373"/>
                <a:gd name="T5" fmla="*/ 90 h 365"/>
                <a:gd name="T6" fmla="*/ 231 w 373"/>
                <a:gd name="T7" fmla="*/ 208 h 365"/>
                <a:gd name="T8" fmla="*/ 296 w 373"/>
                <a:gd name="T9" fmla="*/ 342 h 365"/>
                <a:gd name="T10" fmla="*/ 233 w 373"/>
                <a:gd name="T11" fmla="*/ 364 h 365"/>
                <a:gd name="T12" fmla="*/ 170 w 373"/>
                <a:gd name="T13" fmla="*/ 212 h 365"/>
                <a:gd name="T14" fmla="*/ 202 w 373"/>
                <a:gd name="T15" fmla="*/ 98 h 365"/>
                <a:gd name="T16" fmla="*/ 80 w 373"/>
                <a:gd name="T17" fmla="*/ 147 h 365"/>
                <a:gd name="T18" fmla="*/ 78 w 373"/>
                <a:gd name="T19" fmla="*/ 357 h 365"/>
                <a:gd name="T20" fmla="*/ 19 w 373"/>
                <a:gd name="T21" fmla="*/ 360 h 365"/>
                <a:gd name="T22" fmla="*/ 0 w 373"/>
                <a:gd name="T23" fmla="*/ 133 h 365"/>
                <a:gd name="T24" fmla="*/ 123 w 373"/>
                <a:gd name="T25" fmla="*/ 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3" h="365">
                  <a:moveTo>
                    <a:pt x="123" y="3"/>
                  </a:moveTo>
                  <a:cubicBezTo>
                    <a:pt x="166" y="0"/>
                    <a:pt x="373" y="3"/>
                    <a:pt x="373" y="3"/>
                  </a:cubicBezTo>
                  <a:cubicBezTo>
                    <a:pt x="373" y="3"/>
                    <a:pt x="373" y="69"/>
                    <a:pt x="365" y="90"/>
                  </a:cubicBezTo>
                  <a:cubicBezTo>
                    <a:pt x="339" y="160"/>
                    <a:pt x="227" y="122"/>
                    <a:pt x="231" y="208"/>
                  </a:cubicBezTo>
                  <a:cubicBezTo>
                    <a:pt x="234" y="247"/>
                    <a:pt x="296" y="342"/>
                    <a:pt x="296" y="342"/>
                  </a:cubicBezTo>
                  <a:cubicBezTo>
                    <a:pt x="296" y="342"/>
                    <a:pt x="264" y="359"/>
                    <a:pt x="233" y="364"/>
                  </a:cubicBezTo>
                  <a:cubicBezTo>
                    <a:pt x="209" y="323"/>
                    <a:pt x="178" y="261"/>
                    <a:pt x="170" y="212"/>
                  </a:cubicBezTo>
                  <a:cubicBezTo>
                    <a:pt x="158" y="147"/>
                    <a:pt x="220" y="98"/>
                    <a:pt x="202" y="98"/>
                  </a:cubicBezTo>
                  <a:cubicBezTo>
                    <a:pt x="191" y="98"/>
                    <a:pt x="105" y="114"/>
                    <a:pt x="80" y="147"/>
                  </a:cubicBezTo>
                  <a:cubicBezTo>
                    <a:pt x="52" y="179"/>
                    <a:pt x="78" y="312"/>
                    <a:pt x="78" y="357"/>
                  </a:cubicBezTo>
                  <a:cubicBezTo>
                    <a:pt x="61" y="365"/>
                    <a:pt x="36" y="364"/>
                    <a:pt x="19" y="360"/>
                  </a:cubicBezTo>
                  <a:cubicBezTo>
                    <a:pt x="15" y="323"/>
                    <a:pt x="0" y="141"/>
                    <a:pt x="0" y="133"/>
                  </a:cubicBezTo>
                  <a:cubicBezTo>
                    <a:pt x="0" y="99"/>
                    <a:pt x="70" y="39"/>
                    <a:pt x="123" y="3"/>
                  </a:cubicBezTo>
                </a:path>
              </a:pathLst>
            </a:custGeom>
            <a:solidFill>
              <a:srgbClr val="5292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4" name="Freeform 88"/>
            <p:cNvSpPr/>
            <p:nvPr/>
          </p:nvSpPr>
          <p:spPr bwMode="auto">
            <a:xfrm rot="377113">
              <a:off x="2717239" y="2319833"/>
              <a:ext cx="72044" cy="133334"/>
            </a:xfrm>
            <a:custGeom>
              <a:avLst/>
              <a:gdLst>
                <a:gd name="T0" fmla="*/ 28 w 28"/>
                <a:gd name="T1" fmla="*/ 37 h 52"/>
                <a:gd name="T2" fmla="*/ 14 w 28"/>
                <a:gd name="T3" fmla="*/ 52 h 52"/>
                <a:gd name="T4" fmla="*/ 14 w 28"/>
                <a:gd name="T5" fmla="*/ 52 h 52"/>
                <a:gd name="T6" fmla="*/ 0 w 28"/>
                <a:gd name="T7" fmla="*/ 37 h 52"/>
                <a:gd name="T8" fmla="*/ 0 w 28"/>
                <a:gd name="T9" fmla="*/ 14 h 52"/>
                <a:gd name="T10" fmla="*/ 14 w 28"/>
                <a:gd name="T11" fmla="*/ 0 h 52"/>
                <a:gd name="T12" fmla="*/ 14 w 28"/>
                <a:gd name="T13" fmla="*/ 0 h 52"/>
                <a:gd name="T14" fmla="*/ 28 w 28"/>
                <a:gd name="T15" fmla="*/ 14 h 52"/>
                <a:gd name="T16" fmla="*/ 28 w 28"/>
                <a:gd name="T17" fmla="*/ 3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2">
                  <a:moveTo>
                    <a:pt x="28" y="37"/>
                  </a:moveTo>
                  <a:cubicBezTo>
                    <a:pt x="28" y="45"/>
                    <a:pt x="22" y="52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45"/>
                    <a:pt x="0" y="3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lnTo>
                    <a:pt x="28" y="37"/>
                  </a:lnTo>
                  <a:close/>
                </a:path>
              </a:pathLst>
            </a:custGeom>
            <a:solidFill>
              <a:srgbClr val="F2C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5" name="Freeform 89"/>
            <p:cNvSpPr/>
            <p:nvPr/>
          </p:nvSpPr>
          <p:spPr bwMode="auto">
            <a:xfrm rot="377113">
              <a:off x="2439298" y="2270543"/>
              <a:ext cx="46237" cy="150539"/>
            </a:xfrm>
            <a:custGeom>
              <a:avLst/>
              <a:gdLst>
                <a:gd name="T0" fmla="*/ 0 w 43"/>
                <a:gd name="T1" fmla="*/ 0 h 140"/>
                <a:gd name="T2" fmla="*/ 0 w 43"/>
                <a:gd name="T3" fmla="*/ 140 h 140"/>
                <a:gd name="T4" fmla="*/ 43 w 43"/>
                <a:gd name="T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140">
                  <a:moveTo>
                    <a:pt x="0" y="0"/>
                  </a:moveTo>
                  <a:lnTo>
                    <a:pt x="0" y="140"/>
                  </a:lnTo>
                  <a:lnTo>
                    <a:pt x="43" y="140"/>
                  </a:lnTo>
                </a:path>
              </a:pathLst>
            </a:custGeom>
            <a:noFill/>
            <a:ln w="14288" cap="flat">
              <a:solidFill>
                <a:srgbClr val="D3A79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6" name="Freeform 90"/>
            <p:cNvSpPr/>
            <p:nvPr/>
          </p:nvSpPr>
          <p:spPr bwMode="auto">
            <a:xfrm rot="377113">
              <a:off x="2661956" y="2749987"/>
              <a:ext cx="447315" cy="906458"/>
            </a:xfrm>
            <a:custGeom>
              <a:avLst/>
              <a:gdLst>
                <a:gd name="T0" fmla="*/ 0 w 175"/>
                <a:gd name="T1" fmla="*/ 0 h 356"/>
                <a:gd name="T2" fmla="*/ 74 w 175"/>
                <a:gd name="T3" fmla="*/ 25 h 356"/>
                <a:gd name="T4" fmla="*/ 175 w 175"/>
                <a:gd name="T5" fmla="*/ 354 h 356"/>
                <a:gd name="T6" fmla="*/ 102 w 175"/>
                <a:gd name="T7" fmla="*/ 356 h 356"/>
                <a:gd name="T8" fmla="*/ 32 w 175"/>
                <a:gd name="T9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56">
                  <a:moveTo>
                    <a:pt x="0" y="0"/>
                  </a:moveTo>
                  <a:cubicBezTo>
                    <a:pt x="0" y="0"/>
                    <a:pt x="53" y="0"/>
                    <a:pt x="74" y="25"/>
                  </a:cubicBezTo>
                  <a:cubicBezTo>
                    <a:pt x="89" y="44"/>
                    <a:pt x="175" y="354"/>
                    <a:pt x="175" y="354"/>
                  </a:cubicBezTo>
                  <a:cubicBezTo>
                    <a:pt x="102" y="356"/>
                    <a:pt x="102" y="356"/>
                    <a:pt x="102" y="356"/>
                  </a:cubicBezTo>
                  <a:cubicBezTo>
                    <a:pt x="32" y="98"/>
                    <a:pt x="32" y="98"/>
                    <a:pt x="32" y="9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7" name="Freeform 91"/>
            <p:cNvSpPr/>
            <p:nvPr/>
          </p:nvSpPr>
          <p:spPr bwMode="auto">
            <a:xfrm rot="377113">
              <a:off x="2910976" y="3675617"/>
              <a:ext cx="319358" cy="124732"/>
            </a:xfrm>
            <a:custGeom>
              <a:avLst/>
              <a:gdLst>
                <a:gd name="T0" fmla="*/ 2 w 125"/>
                <a:gd name="T1" fmla="*/ 2 h 49"/>
                <a:gd name="T2" fmla="*/ 17 w 125"/>
                <a:gd name="T3" fmla="*/ 46 h 49"/>
                <a:gd name="T4" fmla="*/ 124 w 125"/>
                <a:gd name="T5" fmla="*/ 43 h 49"/>
                <a:gd name="T6" fmla="*/ 62 w 125"/>
                <a:gd name="T7" fmla="*/ 20 h 49"/>
                <a:gd name="T8" fmla="*/ 48 w 125"/>
                <a:gd name="T9" fmla="*/ 0 h 49"/>
                <a:gd name="T10" fmla="*/ 2 w 125"/>
                <a:gd name="T1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49">
                  <a:moveTo>
                    <a:pt x="2" y="2"/>
                  </a:moveTo>
                  <a:cubicBezTo>
                    <a:pt x="2" y="2"/>
                    <a:pt x="0" y="41"/>
                    <a:pt x="17" y="46"/>
                  </a:cubicBezTo>
                  <a:cubicBezTo>
                    <a:pt x="28" y="49"/>
                    <a:pt x="125" y="48"/>
                    <a:pt x="124" y="43"/>
                  </a:cubicBezTo>
                  <a:cubicBezTo>
                    <a:pt x="119" y="19"/>
                    <a:pt x="77" y="27"/>
                    <a:pt x="62" y="20"/>
                  </a:cubicBezTo>
                  <a:cubicBezTo>
                    <a:pt x="57" y="18"/>
                    <a:pt x="48" y="0"/>
                    <a:pt x="48" y="0"/>
                  </a:cubicBez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solidFill>
              <a:srgbClr val="F2C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8" name="Line 92"/>
            <p:cNvSpPr>
              <a:spLocks noChangeShapeType="1"/>
            </p:cNvSpPr>
            <p:nvPr/>
          </p:nvSpPr>
          <p:spPr bwMode="auto">
            <a:xfrm rot="377113">
              <a:off x="2468383" y="194296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9" name="Line 93"/>
            <p:cNvSpPr>
              <a:spLocks noChangeShapeType="1"/>
            </p:cNvSpPr>
            <p:nvPr/>
          </p:nvSpPr>
          <p:spPr bwMode="auto">
            <a:xfrm rot="377113">
              <a:off x="2468383" y="194296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0" name="Line 94"/>
            <p:cNvSpPr>
              <a:spLocks noChangeShapeType="1"/>
            </p:cNvSpPr>
            <p:nvPr/>
          </p:nvSpPr>
          <p:spPr bwMode="auto">
            <a:xfrm rot="377113">
              <a:off x="2683989" y="215602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1" name="Line 95"/>
            <p:cNvSpPr>
              <a:spLocks noChangeShapeType="1"/>
            </p:cNvSpPr>
            <p:nvPr/>
          </p:nvSpPr>
          <p:spPr bwMode="auto">
            <a:xfrm rot="377113">
              <a:off x="2683989" y="215602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6"/>
            <p:cNvSpPr/>
            <p:nvPr/>
          </p:nvSpPr>
          <p:spPr bwMode="auto">
            <a:xfrm rot="377113">
              <a:off x="1791912" y="2163727"/>
              <a:ext cx="587101" cy="736564"/>
            </a:xfrm>
            <a:custGeom>
              <a:avLst/>
              <a:gdLst>
                <a:gd name="T0" fmla="*/ 159 w 230"/>
                <a:gd name="T1" fmla="*/ 0 h 289"/>
                <a:gd name="T2" fmla="*/ 173 w 230"/>
                <a:gd name="T3" fmla="*/ 55 h 289"/>
                <a:gd name="T4" fmla="*/ 73 w 230"/>
                <a:gd name="T5" fmla="*/ 109 h 289"/>
                <a:gd name="T6" fmla="*/ 202 w 230"/>
                <a:gd name="T7" fmla="*/ 195 h 289"/>
                <a:gd name="T8" fmla="*/ 230 w 230"/>
                <a:gd name="T9" fmla="*/ 194 h 289"/>
                <a:gd name="T10" fmla="*/ 217 w 230"/>
                <a:gd name="T11" fmla="*/ 261 h 289"/>
                <a:gd name="T12" fmla="*/ 191 w 230"/>
                <a:gd name="T13" fmla="*/ 275 h 289"/>
                <a:gd name="T14" fmla="*/ 186 w 230"/>
                <a:gd name="T15" fmla="*/ 289 h 289"/>
                <a:gd name="T16" fmla="*/ 0 w 230"/>
                <a:gd name="T17" fmla="*/ 89 h 289"/>
                <a:gd name="T18" fmla="*/ 48 w 230"/>
                <a:gd name="T19" fmla="*/ 47 h 289"/>
                <a:gd name="T20" fmla="*/ 159 w 230"/>
                <a:gd name="T21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289">
                  <a:moveTo>
                    <a:pt x="159" y="0"/>
                  </a:move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72" y="103"/>
                    <a:pt x="73" y="109"/>
                  </a:cubicBezTo>
                  <a:cubicBezTo>
                    <a:pt x="75" y="117"/>
                    <a:pt x="184" y="194"/>
                    <a:pt x="202" y="195"/>
                  </a:cubicBezTo>
                  <a:cubicBezTo>
                    <a:pt x="225" y="196"/>
                    <a:pt x="230" y="194"/>
                    <a:pt x="230" y="194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191" y="275"/>
                    <a:pt x="191" y="275"/>
                    <a:pt x="191" y="275"/>
                  </a:cubicBezTo>
                  <a:cubicBezTo>
                    <a:pt x="186" y="289"/>
                    <a:pt x="186" y="289"/>
                    <a:pt x="186" y="289"/>
                  </a:cubicBezTo>
                  <a:cubicBezTo>
                    <a:pt x="186" y="289"/>
                    <a:pt x="2" y="144"/>
                    <a:pt x="0" y="89"/>
                  </a:cubicBezTo>
                  <a:cubicBezTo>
                    <a:pt x="0" y="69"/>
                    <a:pt x="48" y="47"/>
                    <a:pt x="48" y="47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Line 97"/>
            <p:cNvSpPr>
              <a:spLocks noChangeShapeType="1"/>
            </p:cNvSpPr>
            <p:nvPr/>
          </p:nvSpPr>
          <p:spPr bwMode="auto">
            <a:xfrm rot="377113">
              <a:off x="2423378" y="2491682"/>
              <a:ext cx="94624" cy="0"/>
            </a:xfrm>
            <a:prstGeom prst="line">
              <a:avLst/>
            </a:prstGeom>
            <a:noFill/>
            <a:ln w="14288" cap="flat">
              <a:solidFill>
                <a:srgbClr val="D3A792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Oval 98"/>
            <p:cNvSpPr>
              <a:spLocks noChangeArrowheads="1"/>
            </p:cNvSpPr>
            <p:nvPr/>
          </p:nvSpPr>
          <p:spPr bwMode="auto">
            <a:xfrm rot="377113">
              <a:off x="2564198" y="2272551"/>
              <a:ext cx="35484" cy="38710"/>
            </a:xfrm>
            <a:prstGeom prst="ellipse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5" name="Oval 99"/>
            <p:cNvSpPr>
              <a:spLocks noChangeArrowheads="1"/>
            </p:cNvSpPr>
            <p:nvPr/>
          </p:nvSpPr>
          <p:spPr bwMode="auto">
            <a:xfrm rot="377113">
              <a:off x="2372877" y="2251538"/>
              <a:ext cx="36559" cy="38710"/>
            </a:xfrm>
            <a:prstGeom prst="ellipse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6" name="Freeform 100"/>
            <p:cNvSpPr/>
            <p:nvPr/>
          </p:nvSpPr>
          <p:spPr bwMode="auto">
            <a:xfrm rot="377113">
              <a:off x="2231334" y="2187768"/>
              <a:ext cx="219356" cy="94624"/>
            </a:xfrm>
            <a:custGeom>
              <a:avLst/>
              <a:gdLst>
                <a:gd name="T0" fmla="*/ 9 w 86"/>
                <a:gd name="T1" fmla="*/ 37 h 37"/>
                <a:gd name="T2" fmla="*/ 28 w 86"/>
                <a:gd name="T3" fmla="*/ 37 h 37"/>
                <a:gd name="T4" fmla="*/ 83 w 86"/>
                <a:gd name="T5" fmla="*/ 11 h 37"/>
                <a:gd name="T6" fmla="*/ 30 w 86"/>
                <a:gd name="T7" fmla="*/ 0 h 37"/>
                <a:gd name="T8" fmla="*/ 0 w 86"/>
                <a:gd name="T9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37">
                  <a:moveTo>
                    <a:pt x="9" y="37"/>
                  </a:moveTo>
                  <a:cubicBezTo>
                    <a:pt x="9" y="37"/>
                    <a:pt x="20" y="37"/>
                    <a:pt x="28" y="37"/>
                  </a:cubicBezTo>
                  <a:cubicBezTo>
                    <a:pt x="43" y="37"/>
                    <a:pt x="86" y="30"/>
                    <a:pt x="83" y="11"/>
                  </a:cubicBezTo>
                  <a:cubicBezTo>
                    <a:pt x="82" y="0"/>
                    <a:pt x="41" y="1"/>
                    <a:pt x="30" y="0"/>
                  </a:cubicBezTo>
                  <a:cubicBezTo>
                    <a:pt x="10" y="0"/>
                    <a:pt x="0" y="1"/>
                    <a:pt x="0" y="1"/>
                  </a:cubicBezTo>
                </a:path>
              </a:pathLst>
            </a:custGeom>
            <a:solidFill>
              <a:srgbClr val="DBB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7" name="Freeform 101"/>
            <p:cNvSpPr/>
            <p:nvPr/>
          </p:nvSpPr>
          <p:spPr bwMode="auto">
            <a:xfrm rot="377113">
              <a:off x="2460765" y="2171017"/>
              <a:ext cx="204303" cy="66667"/>
            </a:xfrm>
            <a:custGeom>
              <a:avLst/>
              <a:gdLst>
                <a:gd name="T0" fmla="*/ 80 w 80"/>
                <a:gd name="T1" fmla="*/ 0 h 26"/>
                <a:gd name="T2" fmla="*/ 30 w 80"/>
                <a:gd name="T3" fmla="*/ 23 h 26"/>
                <a:gd name="T4" fmla="*/ 43 w 80"/>
                <a:gd name="T5" fmla="*/ 4 h 26"/>
                <a:gd name="T6" fmla="*/ 0 w 80"/>
                <a:gd name="T7" fmla="*/ 23 h 26"/>
                <a:gd name="T8" fmla="*/ 16 w 80"/>
                <a:gd name="T9" fmla="*/ 0 h 26"/>
                <a:gd name="T10" fmla="*/ 80 w 8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6">
                  <a:moveTo>
                    <a:pt x="80" y="0"/>
                  </a:moveTo>
                  <a:cubicBezTo>
                    <a:pt x="80" y="0"/>
                    <a:pt x="53" y="26"/>
                    <a:pt x="30" y="23"/>
                  </a:cubicBezTo>
                  <a:cubicBezTo>
                    <a:pt x="30" y="23"/>
                    <a:pt x="43" y="11"/>
                    <a:pt x="43" y="4"/>
                  </a:cubicBezTo>
                  <a:cubicBezTo>
                    <a:pt x="43" y="4"/>
                    <a:pt x="16" y="23"/>
                    <a:pt x="0" y="23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936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101"/>
            <p:cNvSpPr/>
            <p:nvPr/>
          </p:nvSpPr>
          <p:spPr bwMode="auto">
            <a:xfrm rot="377113">
              <a:off x="2556030" y="2180251"/>
              <a:ext cx="204303" cy="66667"/>
            </a:xfrm>
            <a:custGeom>
              <a:avLst/>
              <a:gdLst>
                <a:gd name="T0" fmla="*/ 80 w 80"/>
                <a:gd name="T1" fmla="*/ 0 h 26"/>
                <a:gd name="T2" fmla="*/ 30 w 80"/>
                <a:gd name="T3" fmla="*/ 23 h 26"/>
                <a:gd name="T4" fmla="*/ 43 w 80"/>
                <a:gd name="T5" fmla="*/ 4 h 26"/>
                <a:gd name="T6" fmla="*/ 0 w 80"/>
                <a:gd name="T7" fmla="*/ 23 h 26"/>
                <a:gd name="T8" fmla="*/ 16 w 80"/>
                <a:gd name="T9" fmla="*/ 0 h 26"/>
                <a:gd name="T10" fmla="*/ 80 w 8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6">
                  <a:moveTo>
                    <a:pt x="80" y="0"/>
                  </a:moveTo>
                  <a:cubicBezTo>
                    <a:pt x="80" y="0"/>
                    <a:pt x="53" y="26"/>
                    <a:pt x="30" y="23"/>
                  </a:cubicBezTo>
                  <a:cubicBezTo>
                    <a:pt x="30" y="23"/>
                    <a:pt x="43" y="11"/>
                    <a:pt x="43" y="4"/>
                  </a:cubicBezTo>
                  <a:cubicBezTo>
                    <a:pt x="43" y="4"/>
                    <a:pt x="16" y="23"/>
                    <a:pt x="0" y="23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936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101"/>
            <p:cNvSpPr/>
            <p:nvPr/>
          </p:nvSpPr>
          <p:spPr bwMode="auto">
            <a:xfrm rot="377113">
              <a:off x="2355578" y="2107676"/>
              <a:ext cx="204303" cy="66667"/>
            </a:xfrm>
            <a:custGeom>
              <a:avLst/>
              <a:gdLst>
                <a:gd name="T0" fmla="*/ 80 w 80"/>
                <a:gd name="T1" fmla="*/ 0 h 26"/>
                <a:gd name="T2" fmla="*/ 30 w 80"/>
                <a:gd name="T3" fmla="*/ 23 h 26"/>
                <a:gd name="T4" fmla="*/ 43 w 80"/>
                <a:gd name="T5" fmla="*/ 4 h 26"/>
                <a:gd name="T6" fmla="*/ 0 w 80"/>
                <a:gd name="T7" fmla="*/ 23 h 26"/>
                <a:gd name="T8" fmla="*/ 16 w 80"/>
                <a:gd name="T9" fmla="*/ 0 h 26"/>
                <a:gd name="T10" fmla="*/ 80 w 8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6">
                  <a:moveTo>
                    <a:pt x="80" y="0"/>
                  </a:moveTo>
                  <a:cubicBezTo>
                    <a:pt x="80" y="0"/>
                    <a:pt x="53" y="26"/>
                    <a:pt x="30" y="23"/>
                  </a:cubicBezTo>
                  <a:cubicBezTo>
                    <a:pt x="30" y="23"/>
                    <a:pt x="43" y="11"/>
                    <a:pt x="43" y="4"/>
                  </a:cubicBezTo>
                  <a:cubicBezTo>
                    <a:pt x="43" y="4"/>
                    <a:pt x="16" y="23"/>
                    <a:pt x="0" y="23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936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01"/>
            <p:cNvSpPr/>
            <p:nvPr/>
          </p:nvSpPr>
          <p:spPr bwMode="auto">
            <a:xfrm rot="377113">
              <a:off x="2407155" y="2125337"/>
              <a:ext cx="204303" cy="66667"/>
            </a:xfrm>
            <a:custGeom>
              <a:avLst/>
              <a:gdLst>
                <a:gd name="T0" fmla="*/ 80 w 80"/>
                <a:gd name="T1" fmla="*/ 0 h 26"/>
                <a:gd name="T2" fmla="*/ 30 w 80"/>
                <a:gd name="T3" fmla="*/ 23 h 26"/>
                <a:gd name="T4" fmla="*/ 43 w 80"/>
                <a:gd name="T5" fmla="*/ 4 h 26"/>
                <a:gd name="T6" fmla="*/ 0 w 80"/>
                <a:gd name="T7" fmla="*/ 23 h 26"/>
                <a:gd name="T8" fmla="*/ 16 w 80"/>
                <a:gd name="T9" fmla="*/ 0 h 26"/>
                <a:gd name="T10" fmla="*/ 80 w 80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6">
                  <a:moveTo>
                    <a:pt x="80" y="0"/>
                  </a:moveTo>
                  <a:cubicBezTo>
                    <a:pt x="80" y="0"/>
                    <a:pt x="53" y="26"/>
                    <a:pt x="30" y="23"/>
                  </a:cubicBezTo>
                  <a:cubicBezTo>
                    <a:pt x="30" y="23"/>
                    <a:pt x="43" y="11"/>
                    <a:pt x="43" y="4"/>
                  </a:cubicBezTo>
                  <a:cubicBezTo>
                    <a:pt x="43" y="4"/>
                    <a:pt x="16" y="23"/>
                    <a:pt x="0" y="23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936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89" name="组合 188"/>
            <p:cNvGrpSpPr/>
            <p:nvPr/>
          </p:nvGrpSpPr>
          <p:grpSpPr>
            <a:xfrm rot="871715">
              <a:off x="2248819" y="1710267"/>
              <a:ext cx="802060" cy="564831"/>
              <a:chOff x="6299201" y="3889375"/>
              <a:chExt cx="676275" cy="476250"/>
            </a:xfrm>
            <a:solidFill>
              <a:srgbClr val="5292B7"/>
            </a:solidFill>
          </p:grpSpPr>
          <p:sp>
            <p:nvSpPr>
              <p:cNvPr id="190" name="Freeform 11"/>
              <p:cNvSpPr/>
              <p:nvPr/>
            </p:nvSpPr>
            <p:spPr bwMode="auto">
              <a:xfrm>
                <a:off x="6299201" y="3889375"/>
                <a:ext cx="650875" cy="276225"/>
              </a:xfrm>
              <a:custGeom>
                <a:avLst/>
                <a:gdLst>
                  <a:gd name="T0" fmla="*/ 203 w 410"/>
                  <a:gd name="T1" fmla="*/ 174 h 174"/>
                  <a:gd name="T2" fmla="*/ 0 w 410"/>
                  <a:gd name="T3" fmla="*/ 87 h 174"/>
                  <a:gd name="T4" fmla="*/ 208 w 410"/>
                  <a:gd name="T5" fmla="*/ 0 h 174"/>
                  <a:gd name="T6" fmla="*/ 410 w 410"/>
                  <a:gd name="T7" fmla="*/ 85 h 174"/>
                  <a:gd name="T8" fmla="*/ 203 w 410"/>
                  <a:gd name="T9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174">
                    <a:moveTo>
                      <a:pt x="203" y="174"/>
                    </a:moveTo>
                    <a:lnTo>
                      <a:pt x="0" y="87"/>
                    </a:lnTo>
                    <a:lnTo>
                      <a:pt x="208" y="0"/>
                    </a:lnTo>
                    <a:lnTo>
                      <a:pt x="410" y="85"/>
                    </a:lnTo>
                    <a:lnTo>
                      <a:pt x="203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23" tIns="45711" rIns="91423" bIns="45711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Rectangle 12"/>
              <p:cNvSpPr>
                <a:spLocks noChangeArrowheads="1"/>
              </p:cNvSpPr>
              <p:nvPr/>
            </p:nvSpPr>
            <p:spPr bwMode="auto">
              <a:xfrm>
                <a:off x="6921501" y="4021138"/>
                <a:ext cx="20638" cy="2016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23" tIns="45711" rIns="91423" bIns="45711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Oval 13"/>
              <p:cNvSpPr>
                <a:spLocks noChangeArrowheads="1"/>
              </p:cNvSpPr>
              <p:nvPr/>
            </p:nvSpPr>
            <p:spPr bwMode="auto">
              <a:xfrm>
                <a:off x="6900863" y="4198938"/>
                <a:ext cx="63500" cy="619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23" tIns="45711" rIns="91423" bIns="45711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14"/>
              <p:cNvSpPr/>
              <p:nvPr/>
            </p:nvSpPr>
            <p:spPr bwMode="auto">
              <a:xfrm>
                <a:off x="6891338" y="4230688"/>
                <a:ext cx="47625" cy="134937"/>
              </a:xfrm>
              <a:custGeom>
                <a:avLst/>
                <a:gdLst>
                  <a:gd name="T0" fmla="*/ 15 w 26"/>
                  <a:gd name="T1" fmla="*/ 4 h 74"/>
                  <a:gd name="T2" fmla="*/ 6 w 26"/>
                  <a:gd name="T3" fmla="*/ 74 h 74"/>
                  <a:gd name="T4" fmla="*/ 26 w 26"/>
                  <a:gd name="T5" fmla="*/ 74 h 74"/>
                  <a:gd name="T6" fmla="*/ 26 w 26"/>
                  <a:gd name="T7" fmla="*/ 0 h 74"/>
                  <a:gd name="T8" fmla="*/ 15 w 26"/>
                  <a:gd name="T9" fmla="*/ 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4">
                    <a:moveTo>
                      <a:pt x="15" y="4"/>
                    </a:moveTo>
                    <a:cubicBezTo>
                      <a:pt x="15" y="4"/>
                      <a:pt x="0" y="32"/>
                      <a:pt x="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15" y="6"/>
                      <a:pt x="1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23" tIns="45711" rIns="91423" bIns="45711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15"/>
              <p:cNvSpPr/>
              <p:nvPr/>
            </p:nvSpPr>
            <p:spPr bwMode="auto">
              <a:xfrm>
                <a:off x="6929438" y="4230688"/>
                <a:ext cx="46038" cy="134937"/>
              </a:xfrm>
              <a:custGeom>
                <a:avLst/>
                <a:gdLst>
                  <a:gd name="T0" fmla="*/ 11 w 25"/>
                  <a:gd name="T1" fmla="*/ 4 h 74"/>
                  <a:gd name="T2" fmla="*/ 20 w 25"/>
                  <a:gd name="T3" fmla="*/ 74 h 74"/>
                  <a:gd name="T4" fmla="*/ 0 w 25"/>
                  <a:gd name="T5" fmla="*/ 74 h 74"/>
                  <a:gd name="T6" fmla="*/ 0 w 25"/>
                  <a:gd name="T7" fmla="*/ 0 h 74"/>
                  <a:gd name="T8" fmla="*/ 11 w 25"/>
                  <a:gd name="T9" fmla="*/ 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4">
                    <a:moveTo>
                      <a:pt x="11" y="4"/>
                    </a:moveTo>
                    <a:cubicBezTo>
                      <a:pt x="11" y="4"/>
                      <a:pt x="25" y="32"/>
                      <a:pt x="2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1" y="6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23" tIns="45711" rIns="91423" bIns="45711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16"/>
              <p:cNvSpPr/>
              <p:nvPr/>
            </p:nvSpPr>
            <p:spPr bwMode="auto">
              <a:xfrm>
                <a:off x="6425746" y="4064302"/>
                <a:ext cx="376238" cy="235099"/>
              </a:xfrm>
              <a:custGeom>
                <a:avLst/>
                <a:gdLst>
                  <a:gd name="T0" fmla="*/ 207 w 207"/>
                  <a:gd name="T1" fmla="*/ 0 h 147"/>
                  <a:gd name="T2" fmla="*/ 103 w 207"/>
                  <a:gd name="T3" fmla="*/ 47 h 147"/>
                  <a:gd name="T4" fmla="*/ 0 w 207"/>
                  <a:gd name="T5" fmla="*/ 0 h 147"/>
                  <a:gd name="T6" fmla="*/ 0 w 207"/>
                  <a:gd name="T7" fmla="*/ 113 h 147"/>
                  <a:gd name="T8" fmla="*/ 101 w 207"/>
                  <a:gd name="T9" fmla="*/ 146 h 147"/>
                  <a:gd name="T10" fmla="*/ 101 w 207"/>
                  <a:gd name="T11" fmla="*/ 147 h 147"/>
                  <a:gd name="T12" fmla="*/ 103 w 207"/>
                  <a:gd name="T13" fmla="*/ 146 h 147"/>
                  <a:gd name="T14" fmla="*/ 106 w 207"/>
                  <a:gd name="T15" fmla="*/ 147 h 147"/>
                  <a:gd name="T16" fmla="*/ 106 w 207"/>
                  <a:gd name="T17" fmla="*/ 146 h 147"/>
                  <a:gd name="T18" fmla="*/ 207 w 207"/>
                  <a:gd name="T19" fmla="*/ 113 h 147"/>
                  <a:gd name="T20" fmla="*/ 207 w 207"/>
                  <a:gd name="T21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7" h="147">
                    <a:moveTo>
                      <a:pt x="207" y="0"/>
                    </a:moveTo>
                    <a:cubicBezTo>
                      <a:pt x="207" y="1"/>
                      <a:pt x="120" y="39"/>
                      <a:pt x="103" y="47"/>
                    </a:cubicBezTo>
                    <a:cubicBezTo>
                      <a:pt x="87" y="39"/>
                      <a:pt x="0" y="1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8" y="141"/>
                      <a:pt x="83" y="146"/>
                      <a:pt x="101" y="146"/>
                    </a:cubicBezTo>
                    <a:cubicBezTo>
                      <a:pt x="101" y="147"/>
                      <a:pt x="101" y="147"/>
                      <a:pt x="101" y="147"/>
                    </a:cubicBezTo>
                    <a:cubicBezTo>
                      <a:pt x="101" y="147"/>
                      <a:pt x="102" y="147"/>
                      <a:pt x="103" y="146"/>
                    </a:cubicBezTo>
                    <a:cubicBezTo>
                      <a:pt x="105" y="147"/>
                      <a:pt x="106" y="147"/>
                      <a:pt x="106" y="147"/>
                    </a:cubicBezTo>
                    <a:cubicBezTo>
                      <a:pt x="106" y="146"/>
                      <a:pt x="106" y="146"/>
                      <a:pt x="106" y="146"/>
                    </a:cubicBezTo>
                    <a:cubicBezTo>
                      <a:pt x="124" y="146"/>
                      <a:pt x="179" y="141"/>
                      <a:pt x="207" y="113"/>
                    </a:cubicBezTo>
                    <a:lnTo>
                      <a:pt x="20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23" tIns="45711" rIns="91423" bIns="45711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00" name="组合 199"/>
          <p:cNvGrpSpPr/>
          <p:nvPr/>
        </p:nvGrpSpPr>
        <p:grpSpPr>
          <a:xfrm flipH="1">
            <a:off x="285273" y="2537030"/>
            <a:ext cx="789704" cy="969183"/>
            <a:chOff x="9375775" y="3089275"/>
            <a:chExt cx="1711325" cy="2100263"/>
          </a:xfrm>
        </p:grpSpPr>
        <p:sp>
          <p:nvSpPr>
            <p:cNvPr id="201" name="Freeform 5"/>
            <p:cNvSpPr/>
            <p:nvPr/>
          </p:nvSpPr>
          <p:spPr bwMode="auto">
            <a:xfrm>
              <a:off x="9375775" y="3089275"/>
              <a:ext cx="1711325" cy="2100263"/>
            </a:xfrm>
            <a:custGeom>
              <a:avLst/>
              <a:gdLst>
                <a:gd name="T0" fmla="*/ 453 w 453"/>
                <a:gd name="T1" fmla="*/ 447 h 557"/>
                <a:gd name="T2" fmla="*/ 451 w 453"/>
                <a:gd name="T3" fmla="*/ 375 h 557"/>
                <a:gd name="T4" fmla="*/ 430 w 453"/>
                <a:gd name="T5" fmla="*/ 347 h 557"/>
                <a:gd name="T6" fmla="*/ 451 w 453"/>
                <a:gd name="T7" fmla="*/ 342 h 557"/>
                <a:gd name="T8" fmla="*/ 451 w 453"/>
                <a:gd name="T9" fmla="*/ 214 h 557"/>
                <a:gd name="T10" fmla="*/ 343 w 453"/>
                <a:gd name="T11" fmla="*/ 214 h 557"/>
                <a:gd name="T12" fmla="*/ 306 w 453"/>
                <a:gd name="T13" fmla="*/ 41 h 557"/>
                <a:gd name="T14" fmla="*/ 127 w 453"/>
                <a:gd name="T15" fmla="*/ 35 h 557"/>
                <a:gd name="T16" fmla="*/ 60 w 453"/>
                <a:gd name="T17" fmla="*/ 196 h 557"/>
                <a:gd name="T18" fmla="*/ 143 w 453"/>
                <a:gd name="T19" fmla="*/ 290 h 557"/>
                <a:gd name="T20" fmla="*/ 41 w 453"/>
                <a:gd name="T21" fmla="*/ 407 h 557"/>
                <a:gd name="T22" fmla="*/ 3 w 453"/>
                <a:gd name="T23" fmla="*/ 468 h 557"/>
                <a:gd name="T24" fmla="*/ 60 w 453"/>
                <a:gd name="T25" fmla="*/ 520 h 557"/>
                <a:gd name="T26" fmla="*/ 175 w 453"/>
                <a:gd name="T27" fmla="*/ 433 h 557"/>
                <a:gd name="T28" fmla="*/ 203 w 453"/>
                <a:gd name="T29" fmla="*/ 551 h 557"/>
                <a:gd name="T30" fmla="*/ 338 w 453"/>
                <a:gd name="T31" fmla="*/ 557 h 557"/>
                <a:gd name="T32" fmla="*/ 361 w 453"/>
                <a:gd name="T33" fmla="*/ 510 h 557"/>
                <a:gd name="T34" fmla="*/ 401 w 453"/>
                <a:gd name="T35" fmla="*/ 536 h 557"/>
                <a:gd name="T36" fmla="*/ 453 w 453"/>
                <a:gd name="T37" fmla="*/ 44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557">
                  <a:moveTo>
                    <a:pt x="453" y="447"/>
                  </a:moveTo>
                  <a:cubicBezTo>
                    <a:pt x="451" y="375"/>
                    <a:pt x="451" y="375"/>
                    <a:pt x="451" y="375"/>
                  </a:cubicBezTo>
                  <a:cubicBezTo>
                    <a:pt x="441" y="362"/>
                    <a:pt x="429" y="348"/>
                    <a:pt x="430" y="347"/>
                  </a:cubicBezTo>
                  <a:cubicBezTo>
                    <a:pt x="435" y="346"/>
                    <a:pt x="445" y="343"/>
                    <a:pt x="451" y="342"/>
                  </a:cubicBezTo>
                  <a:cubicBezTo>
                    <a:pt x="451" y="214"/>
                    <a:pt x="451" y="214"/>
                    <a:pt x="451" y="214"/>
                  </a:cubicBezTo>
                  <a:cubicBezTo>
                    <a:pt x="410" y="209"/>
                    <a:pt x="343" y="213"/>
                    <a:pt x="343" y="214"/>
                  </a:cubicBezTo>
                  <a:cubicBezTo>
                    <a:pt x="363" y="151"/>
                    <a:pt x="362" y="83"/>
                    <a:pt x="306" y="41"/>
                  </a:cubicBezTo>
                  <a:cubicBezTo>
                    <a:pt x="254" y="2"/>
                    <a:pt x="182" y="0"/>
                    <a:pt x="127" y="35"/>
                  </a:cubicBezTo>
                  <a:cubicBezTo>
                    <a:pt x="73" y="69"/>
                    <a:pt x="46" y="133"/>
                    <a:pt x="60" y="196"/>
                  </a:cubicBezTo>
                  <a:cubicBezTo>
                    <a:pt x="70" y="239"/>
                    <a:pt x="107" y="267"/>
                    <a:pt x="143" y="290"/>
                  </a:cubicBezTo>
                  <a:cubicBezTo>
                    <a:pt x="145" y="292"/>
                    <a:pt x="48" y="399"/>
                    <a:pt x="41" y="407"/>
                  </a:cubicBezTo>
                  <a:cubicBezTo>
                    <a:pt x="26" y="426"/>
                    <a:pt x="5" y="444"/>
                    <a:pt x="3" y="468"/>
                  </a:cubicBezTo>
                  <a:cubicBezTo>
                    <a:pt x="0" y="506"/>
                    <a:pt x="27" y="524"/>
                    <a:pt x="60" y="520"/>
                  </a:cubicBezTo>
                  <a:cubicBezTo>
                    <a:pt x="104" y="513"/>
                    <a:pt x="159" y="475"/>
                    <a:pt x="175" y="433"/>
                  </a:cubicBezTo>
                  <a:cubicBezTo>
                    <a:pt x="188" y="470"/>
                    <a:pt x="199" y="511"/>
                    <a:pt x="203" y="551"/>
                  </a:cubicBezTo>
                  <a:cubicBezTo>
                    <a:pt x="338" y="557"/>
                    <a:pt x="338" y="557"/>
                    <a:pt x="338" y="557"/>
                  </a:cubicBezTo>
                  <a:cubicBezTo>
                    <a:pt x="338" y="541"/>
                    <a:pt x="344" y="509"/>
                    <a:pt x="361" y="510"/>
                  </a:cubicBezTo>
                  <a:cubicBezTo>
                    <a:pt x="376" y="511"/>
                    <a:pt x="389" y="525"/>
                    <a:pt x="401" y="536"/>
                  </a:cubicBezTo>
                  <a:cubicBezTo>
                    <a:pt x="428" y="519"/>
                    <a:pt x="453" y="481"/>
                    <a:pt x="453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6"/>
            <p:cNvSpPr/>
            <p:nvPr/>
          </p:nvSpPr>
          <p:spPr bwMode="auto">
            <a:xfrm>
              <a:off x="10071100" y="3681413"/>
              <a:ext cx="287338" cy="225425"/>
            </a:xfrm>
            <a:custGeom>
              <a:avLst/>
              <a:gdLst>
                <a:gd name="T0" fmla="*/ 62 w 76"/>
                <a:gd name="T1" fmla="*/ 1 h 60"/>
                <a:gd name="T2" fmla="*/ 59 w 76"/>
                <a:gd name="T3" fmla="*/ 8 h 60"/>
                <a:gd name="T4" fmla="*/ 39 w 76"/>
                <a:gd name="T5" fmla="*/ 43 h 60"/>
                <a:gd name="T6" fmla="*/ 11 w 76"/>
                <a:gd name="T7" fmla="*/ 35 h 60"/>
                <a:gd name="T8" fmla="*/ 4 w 76"/>
                <a:gd name="T9" fmla="*/ 33 h 60"/>
                <a:gd name="T10" fmla="*/ 2 w 76"/>
                <a:gd name="T11" fmla="*/ 40 h 60"/>
                <a:gd name="T12" fmla="*/ 43 w 76"/>
                <a:gd name="T13" fmla="*/ 53 h 60"/>
                <a:gd name="T14" fmla="*/ 68 w 76"/>
                <a:gd name="T15" fmla="*/ 4 h 60"/>
                <a:gd name="T16" fmla="*/ 62 w 76"/>
                <a:gd name="T17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0">
                  <a:moveTo>
                    <a:pt x="62" y="1"/>
                  </a:moveTo>
                  <a:cubicBezTo>
                    <a:pt x="59" y="2"/>
                    <a:pt x="57" y="5"/>
                    <a:pt x="59" y="8"/>
                  </a:cubicBezTo>
                  <a:cubicBezTo>
                    <a:pt x="64" y="22"/>
                    <a:pt x="52" y="37"/>
                    <a:pt x="39" y="43"/>
                  </a:cubicBezTo>
                  <a:cubicBezTo>
                    <a:pt x="33" y="46"/>
                    <a:pt x="19" y="50"/>
                    <a:pt x="11" y="35"/>
                  </a:cubicBezTo>
                  <a:cubicBezTo>
                    <a:pt x="10" y="33"/>
                    <a:pt x="6" y="32"/>
                    <a:pt x="4" y="33"/>
                  </a:cubicBezTo>
                  <a:cubicBezTo>
                    <a:pt x="1" y="34"/>
                    <a:pt x="0" y="37"/>
                    <a:pt x="2" y="40"/>
                  </a:cubicBezTo>
                  <a:cubicBezTo>
                    <a:pt x="10" y="55"/>
                    <a:pt x="26" y="60"/>
                    <a:pt x="43" y="53"/>
                  </a:cubicBezTo>
                  <a:cubicBezTo>
                    <a:pt x="61" y="45"/>
                    <a:pt x="76" y="24"/>
                    <a:pt x="68" y="4"/>
                  </a:cubicBezTo>
                  <a:cubicBezTo>
                    <a:pt x="67" y="1"/>
                    <a:pt x="64" y="0"/>
                    <a:pt x="62" y="1"/>
                  </a:cubicBezTo>
                  <a:close/>
                </a:path>
              </a:pathLst>
            </a:custGeom>
            <a:solidFill>
              <a:srgbClr val="7E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15"/>
            <p:cNvSpPr/>
            <p:nvPr/>
          </p:nvSpPr>
          <p:spPr bwMode="auto">
            <a:xfrm>
              <a:off x="9715500" y="3654425"/>
              <a:ext cx="219075" cy="215900"/>
            </a:xfrm>
            <a:custGeom>
              <a:avLst/>
              <a:gdLst>
                <a:gd name="T0" fmla="*/ 50 w 58"/>
                <a:gd name="T1" fmla="*/ 1 h 57"/>
                <a:gd name="T2" fmla="*/ 6 w 58"/>
                <a:gd name="T3" fmla="*/ 8 h 57"/>
                <a:gd name="T4" fmla="*/ 1 w 58"/>
                <a:gd name="T5" fmla="*/ 16 h 57"/>
                <a:gd name="T6" fmla="*/ 8 w 58"/>
                <a:gd name="T7" fmla="*/ 22 h 57"/>
                <a:gd name="T8" fmla="*/ 40 w 58"/>
                <a:gd name="T9" fmla="*/ 16 h 57"/>
                <a:gd name="T10" fmla="*/ 28 w 58"/>
                <a:gd name="T11" fmla="*/ 47 h 57"/>
                <a:gd name="T12" fmla="*/ 27 w 58"/>
                <a:gd name="T13" fmla="*/ 49 h 57"/>
                <a:gd name="T14" fmla="*/ 31 w 58"/>
                <a:gd name="T15" fmla="*/ 56 h 57"/>
                <a:gd name="T16" fmla="*/ 40 w 58"/>
                <a:gd name="T17" fmla="*/ 52 h 57"/>
                <a:gd name="T18" fmla="*/ 57 w 58"/>
                <a:gd name="T19" fmla="*/ 10 h 57"/>
                <a:gd name="T20" fmla="*/ 56 w 58"/>
                <a:gd name="T21" fmla="*/ 3 h 57"/>
                <a:gd name="T22" fmla="*/ 50 w 58"/>
                <a:gd name="T2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57">
                  <a:moveTo>
                    <a:pt x="50" y="1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2" y="9"/>
                    <a:pt x="0" y="13"/>
                    <a:pt x="1" y="16"/>
                  </a:cubicBezTo>
                  <a:cubicBezTo>
                    <a:pt x="1" y="20"/>
                    <a:pt x="5" y="22"/>
                    <a:pt x="8" y="22"/>
                  </a:cubicBezTo>
                  <a:cubicBezTo>
                    <a:pt x="8" y="22"/>
                    <a:pt x="27" y="18"/>
                    <a:pt x="40" y="16"/>
                  </a:cubicBezTo>
                  <a:cubicBezTo>
                    <a:pt x="35" y="28"/>
                    <a:pt x="28" y="47"/>
                    <a:pt x="28" y="47"/>
                  </a:cubicBezTo>
                  <a:cubicBezTo>
                    <a:pt x="27" y="48"/>
                    <a:pt x="27" y="49"/>
                    <a:pt x="27" y="49"/>
                  </a:cubicBezTo>
                  <a:cubicBezTo>
                    <a:pt x="27" y="52"/>
                    <a:pt x="29" y="55"/>
                    <a:pt x="31" y="56"/>
                  </a:cubicBezTo>
                  <a:cubicBezTo>
                    <a:pt x="35" y="57"/>
                    <a:pt x="39" y="55"/>
                    <a:pt x="40" y="52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7"/>
                    <a:pt x="58" y="5"/>
                    <a:pt x="56" y="3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7E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16"/>
            <p:cNvSpPr/>
            <p:nvPr/>
          </p:nvSpPr>
          <p:spPr bwMode="auto">
            <a:xfrm>
              <a:off x="10315575" y="3379788"/>
              <a:ext cx="219075" cy="214313"/>
            </a:xfrm>
            <a:custGeom>
              <a:avLst/>
              <a:gdLst>
                <a:gd name="T0" fmla="*/ 37 w 58"/>
                <a:gd name="T1" fmla="*/ 2 h 57"/>
                <a:gd name="T2" fmla="*/ 3 w 58"/>
                <a:gd name="T3" fmla="*/ 31 h 57"/>
                <a:gd name="T4" fmla="*/ 1 w 58"/>
                <a:gd name="T5" fmla="*/ 37 h 57"/>
                <a:gd name="T6" fmla="*/ 6 w 58"/>
                <a:gd name="T7" fmla="*/ 42 h 57"/>
                <a:gd name="T8" fmla="*/ 49 w 58"/>
                <a:gd name="T9" fmla="*/ 56 h 57"/>
                <a:gd name="T10" fmla="*/ 57 w 58"/>
                <a:gd name="T11" fmla="*/ 52 h 57"/>
                <a:gd name="T12" fmla="*/ 58 w 58"/>
                <a:gd name="T13" fmla="*/ 50 h 57"/>
                <a:gd name="T14" fmla="*/ 53 w 58"/>
                <a:gd name="T15" fmla="*/ 43 h 57"/>
                <a:gd name="T16" fmla="*/ 21 w 58"/>
                <a:gd name="T17" fmla="*/ 33 h 57"/>
                <a:gd name="T18" fmla="*/ 46 w 58"/>
                <a:gd name="T19" fmla="*/ 12 h 57"/>
                <a:gd name="T20" fmla="*/ 48 w 58"/>
                <a:gd name="T21" fmla="*/ 7 h 57"/>
                <a:gd name="T22" fmla="*/ 47 w 58"/>
                <a:gd name="T23" fmla="*/ 3 h 57"/>
                <a:gd name="T24" fmla="*/ 37 w 58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7">
                  <a:moveTo>
                    <a:pt x="37" y="2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1" y="32"/>
                    <a:pt x="0" y="35"/>
                    <a:pt x="1" y="37"/>
                  </a:cubicBezTo>
                  <a:cubicBezTo>
                    <a:pt x="1" y="40"/>
                    <a:pt x="3" y="42"/>
                    <a:pt x="6" y="42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7"/>
                    <a:pt x="56" y="55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7"/>
                    <a:pt x="56" y="44"/>
                    <a:pt x="53" y="43"/>
                  </a:cubicBezTo>
                  <a:cubicBezTo>
                    <a:pt x="53" y="43"/>
                    <a:pt x="34" y="37"/>
                    <a:pt x="21" y="33"/>
                  </a:cubicBezTo>
                  <a:cubicBezTo>
                    <a:pt x="31" y="25"/>
                    <a:pt x="46" y="12"/>
                    <a:pt x="46" y="12"/>
                  </a:cubicBezTo>
                  <a:cubicBezTo>
                    <a:pt x="47" y="11"/>
                    <a:pt x="48" y="9"/>
                    <a:pt x="48" y="7"/>
                  </a:cubicBezTo>
                  <a:cubicBezTo>
                    <a:pt x="48" y="6"/>
                    <a:pt x="48" y="4"/>
                    <a:pt x="47" y="3"/>
                  </a:cubicBezTo>
                  <a:cubicBezTo>
                    <a:pt x="44" y="0"/>
                    <a:pt x="40" y="0"/>
                    <a:pt x="37" y="2"/>
                  </a:cubicBezTo>
                  <a:close/>
                </a:path>
              </a:pathLst>
            </a:custGeom>
            <a:solidFill>
              <a:srgbClr val="7E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组合 204"/>
          <p:cNvGrpSpPr/>
          <p:nvPr/>
        </p:nvGrpSpPr>
        <p:grpSpPr>
          <a:xfrm>
            <a:off x="11166463" y="2682954"/>
            <a:ext cx="789704" cy="969183"/>
            <a:chOff x="9375775" y="3089275"/>
            <a:chExt cx="1711325" cy="2100263"/>
          </a:xfrm>
        </p:grpSpPr>
        <p:sp>
          <p:nvSpPr>
            <p:cNvPr id="206" name="Freeform 5"/>
            <p:cNvSpPr/>
            <p:nvPr/>
          </p:nvSpPr>
          <p:spPr bwMode="auto">
            <a:xfrm>
              <a:off x="9375775" y="3089275"/>
              <a:ext cx="1711325" cy="2100263"/>
            </a:xfrm>
            <a:custGeom>
              <a:avLst/>
              <a:gdLst>
                <a:gd name="T0" fmla="*/ 453 w 453"/>
                <a:gd name="T1" fmla="*/ 447 h 557"/>
                <a:gd name="T2" fmla="*/ 451 w 453"/>
                <a:gd name="T3" fmla="*/ 375 h 557"/>
                <a:gd name="T4" fmla="*/ 430 w 453"/>
                <a:gd name="T5" fmla="*/ 347 h 557"/>
                <a:gd name="T6" fmla="*/ 451 w 453"/>
                <a:gd name="T7" fmla="*/ 342 h 557"/>
                <a:gd name="T8" fmla="*/ 451 w 453"/>
                <a:gd name="T9" fmla="*/ 214 h 557"/>
                <a:gd name="T10" fmla="*/ 343 w 453"/>
                <a:gd name="T11" fmla="*/ 214 h 557"/>
                <a:gd name="T12" fmla="*/ 306 w 453"/>
                <a:gd name="T13" fmla="*/ 41 h 557"/>
                <a:gd name="T14" fmla="*/ 127 w 453"/>
                <a:gd name="T15" fmla="*/ 35 h 557"/>
                <a:gd name="T16" fmla="*/ 60 w 453"/>
                <a:gd name="T17" fmla="*/ 196 h 557"/>
                <a:gd name="T18" fmla="*/ 143 w 453"/>
                <a:gd name="T19" fmla="*/ 290 h 557"/>
                <a:gd name="T20" fmla="*/ 41 w 453"/>
                <a:gd name="T21" fmla="*/ 407 h 557"/>
                <a:gd name="T22" fmla="*/ 3 w 453"/>
                <a:gd name="T23" fmla="*/ 468 h 557"/>
                <a:gd name="T24" fmla="*/ 60 w 453"/>
                <a:gd name="T25" fmla="*/ 520 h 557"/>
                <a:gd name="T26" fmla="*/ 175 w 453"/>
                <a:gd name="T27" fmla="*/ 433 h 557"/>
                <a:gd name="T28" fmla="*/ 203 w 453"/>
                <a:gd name="T29" fmla="*/ 551 h 557"/>
                <a:gd name="T30" fmla="*/ 338 w 453"/>
                <a:gd name="T31" fmla="*/ 557 h 557"/>
                <a:gd name="T32" fmla="*/ 361 w 453"/>
                <a:gd name="T33" fmla="*/ 510 h 557"/>
                <a:gd name="T34" fmla="*/ 401 w 453"/>
                <a:gd name="T35" fmla="*/ 536 h 557"/>
                <a:gd name="T36" fmla="*/ 453 w 453"/>
                <a:gd name="T37" fmla="*/ 44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3" h="557">
                  <a:moveTo>
                    <a:pt x="453" y="447"/>
                  </a:moveTo>
                  <a:cubicBezTo>
                    <a:pt x="451" y="375"/>
                    <a:pt x="451" y="375"/>
                    <a:pt x="451" y="375"/>
                  </a:cubicBezTo>
                  <a:cubicBezTo>
                    <a:pt x="441" y="362"/>
                    <a:pt x="429" y="348"/>
                    <a:pt x="430" y="347"/>
                  </a:cubicBezTo>
                  <a:cubicBezTo>
                    <a:pt x="435" y="346"/>
                    <a:pt x="445" y="343"/>
                    <a:pt x="451" y="342"/>
                  </a:cubicBezTo>
                  <a:cubicBezTo>
                    <a:pt x="451" y="214"/>
                    <a:pt x="451" y="214"/>
                    <a:pt x="451" y="214"/>
                  </a:cubicBezTo>
                  <a:cubicBezTo>
                    <a:pt x="410" y="209"/>
                    <a:pt x="343" y="213"/>
                    <a:pt x="343" y="214"/>
                  </a:cubicBezTo>
                  <a:cubicBezTo>
                    <a:pt x="363" y="151"/>
                    <a:pt x="362" y="83"/>
                    <a:pt x="306" y="41"/>
                  </a:cubicBezTo>
                  <a:cubicBezTo>
                    <a:pt x="254" y="2"/>
                    <a:pt x="182" y="0"/>
                    <a:pt x="127" y="35"/>
                  </a:cubicBezTo>
                  <a:cubicBezTo>
                    <a:pt x="73" y="69"/>
                    <a:pt x="46" y="133"/>
                    <a:pt x="60" y="196"/>
                  </a:cubicBezTo>
                  <a:cubicBezTo>
                    <a:pt x="70" y="239"/>
                    <a:pt x="107" y="267"/>
                    <a:pt x="143" y="290"/>
                  </a:cubicBezTo>
                  <a:cubicBezTo>
                    <a:pt x="145" y="292"/>
                    <a:pt x="48" y="399"/>
                    <a:pt x="41" y="407"/>
                  </a:cubicBezTo>
                  <a:cubicBezTo>
                    <a:pt x="26" y="426"/>
                    <a:pt x="5" y="444"/>
                    <a:pt x="3" y="468"/>
                  </a:cubicBezTo>
                  <a:cubicBezTo>
                    <a:pt x="0" y="506"/>
                    <a:pt x="27" y="524"/>
                    <a:pt x="60" y="520"/>
                  </a:cubicBezTo>
                  <a:cubicBezTo>
                    <a:pt x="104" y="513"/>
                    <a:pt x="159" y="475"/>
                    <a:pt x="175" y="433"/>
                  </a:cubicBezTo>
                  <a:cubicBezTo>
                    <a:pt x="188" y="470"/>
                    <a:pt x="199" y="511"/>
                    <a:pt x="203" y="551"/>
                  </a:cubicBezTo>
                  <a:cubicBezTo>
                    <a:pt x="338" y="557"/>
                    <a:pt x="338" y="557"/>
                    <a:pt x="338" y="557"/>
                  </a:cubicBezTo>
                  <a:cubicBezTo>
                    <a:pt x="338" y="541"/>
                    <a:pt x="344" y="509"/>
                    <a:pt x="361" y="510"/>
                  </a:cubicBezTo>
                  <a:cubicBezTo>
                    <a:pt x="376" y="511"/>
                    <a:pt x="389" y="525"/>
                    <a:pt x="401" y="536"/>
                  </a:cubicBezTo>
                  <a:cubicBezTo>
                    <a:pt x="428" y="519"/>
                    <a:pt x="453" y="481"/>
                    <a:pt x="453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6"/>
            <p:cNvSpPr/>
            <p:nvPr/>
          </p:nvSpPr>
          <p:spPr bwMode="auto">
            <a:xfrm>
              <a:off x="10071100" y="3681413"/>
              <a:ext cx="287338" cy="225425"/>
            </a:xfrm>
            <a:custGeom>
              <a:avLst/>
              <a:gdLst>
                <a:gd name="T0" fmla="*/ 62 w 76"/>
                <a:gd name="T1" fmla="*/ 1 h 60"/>
                <a:gd name="T2" fmla="*/ 59 w 76"/>
                <a:gd name="T3" fmla="*/ 8 h 60"/>
                <a:gd name="T4" fmla="*/ 39 w 76"/>
                <a:gd name="T5" fmla="*/ 43 h 60"/>
                <a:gd name="T6" fmla="*/ 11 w 76"/>
                <a:gd name="T7" fmla="*/ 35 h 60"/>
                <a:gd name="T8" fmla="*/ 4 w 76"/>
                <a:gd name="T9" fmla="*/ 33 h 60"/>
                <a:gd name="T10" fmla="*/ 2 w 76"/>
                <a:gd name="T11" fmla="*/ 40 h 60"/>
                <a:gd name="T12" fmla="*/ 43 w 76"/>
                <a:gd name="T13" fmla="*/ 53 h 60"/>
                <a:gd name="T14" fmla="*/ 68 w 76"/>
                <a:gd name="T15" fmla="*/ 4 h 60"/>
                <a:gd name="T16" fmla="*/ 62 w 76"/>
                <a:gd name="T17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0">
                  <a:moveTo>
                    <a:pt x="62" y="1"/>
                  </a:moveTo>
                  <a:cubicBezTo>
                    <a:pt x="59" y="2"/>
                    <a:pt x="57" y="5"/>
                    <a:pt x="59" y="8"/>
                  </a:cubicBezTo>
                  <a:cubicBezTo>
                    <a:pt x="64" y="22"/>
                    <a:pt x="52" y="37"/>
                    <a:pt x="39" y="43"/>
                  </a:cubicBezTo>
                  <a:cubicBezTo>
                    <a:pt x="33" y="46"/>
                    <a:pt x="19" y="50"/>
                    <a:pt x="11" y="35"/>
                  </a:cubicBezTo>
                  <a:cubicBezTo>
                    <a:pt x="10" y="33"/>
                    <a:pt x="6" y="32"/>
                    <a:pt x="4" y="33"/>
                  </a:cubicBezTo>
                  <a:cubicBezTo>
                    <a:pt x="1" y="34"/>
                    <a:pt x="0" y="37"/>
                    <a:pt x="2" y="40"/>
                  </a:cubicBezTo>
                  <a:cubicBezTo>
                    <a:pt x="10" y="55"/>
                    <a:pt x="26" y="60"/>
                    <a:pt x="43" y="53"/>
                  </a:cubicBezTo>
                  <a:cubicBezTo>
                    <a:pt x="61" y="45"/>
                    <a:pt x="76" y="24"/>
                    <a:pt x="68" y="4"/>
                  </a:cubicBezTo>
                  <a:cubicBezTo>
                    <a:pt x="67" y="1"/>
                    <a:pt x="64" y="0"/>
                    <a:pt x="62" y="1"/>
                  </a:cubicBezTo>
                  <a:close/>
                </a:path>
              </a:pathLst>
            </a:custGeom>
            <a:solidFill>
              <a:srgbClr val="7E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5"/>
            <p:cNvSpPr/>
            <p:nvPr/>
          </p:nvSpPr>
          <p:spPr bwMode="auto">
            <a:xfrm>
              <a:off x="9715500" y="3654425"/>
              <a:ext cx="219075" cy="215900"/>
            </a:xfrm>
            <a:custGeom>
              <a:avLst/>
              <a:gdLst>
                <a:gd name="T0" fmla="*/ 50 w 58"/>
                <a:gd name="T1" fmla="*/ 1 h 57"/>
                <a:gd name="T2" fmla="*/ 6 w 58"/>
                <a:gd name="T3" fmla="*/ 8 h 57"/>
                <a:gd name="T4" fmla="*/ 1 w 58"/>
                <a:gd name="T5" fmla="*/ 16 h 57"/>
                <a:gd name="T6" fmla="*/ 8 w 58"/>
                <a:gd name="T7" fmla="*/ 22 h 57"/>
                <a:gd name="T8" fmla="*/ 40 w 58"/>
                <a:gd name="T9" fmla="*/ 16 h 57"/>
                <a:gd name="T10" fmla="*/ 28 w 58"/>
                <a:gd name="T11" fmla="*/ 47 h 57"/>
                <a:gd name="T12" fmla="*/ 27 w 58"/>
                <a:gd name="T13" fmla="*/ 49 h 57"/>
                <a:gd name="T14" fmla="*/ 31 w 58"/>
                <a:gd name="T15" fmla="*/ 56 h 57"/>
                <a:gd name="T16" fmla="*/ 40 w 58"/>
                <a:gd name="T17" fmla="*/ 52 h 57"/>
                <a:gd name="T18" fmla="*/ 57 w 58"/>
                <a:gd name="T19" fmla="*/ 10 h 57"/>
                <a:gd name="T20" fmla="*/ 56 w 58"/>
                <a:gd name="T21" fmla="*/ 3 h 57"/>
                <a:gd name="T22" fmla="*/ 50 w 58"/>
                <a:gd name="T23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57">
                  <a:moveTo>
                    <a:pt x="50" y="1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2" y="9"/>
                    <a:pt x="0" y="13"/>
                    <a:pt x="1" y="16"/>
                  </a:cubicBezTo>
                  <a:cubicBezTo>
                    <a:pt x="1" y="20"/>
                    <a:pt x="5" y="22"/>
                    <a:pt x="8" y="22"/>
                  </a:cubicBezTo>
                  <a:cubicBezTo>
                    <a:pt x="8" y="22"/>
                    <a:pt x="27" y="18"/>
                    <a:pt x="40" y="16"/>
                  </a:cubicBezTo>
                  <a:cubicBezTo>
                    <a:pt x="35" y="28"/>
                    <a:pt x="28" y="47"/>
                    <a:pt x="28" y="47"/>
                  </a:cubicBezTo>
                  <a:cubicBezTo>
                    <a:pt x="27" y="48"/>
                    <a:pt x="27" y="49"/>
                    <a:pt x="27" y="49"/>
                  </a:cubicBezTo>
                  <a:cubicBezTo>
                    <a:pt x="27" y="52"/>
                    <a:pt x="29" y="55"/>
                    <a:pt x="31" y="56"/>
                  </a:cubicBezTo>
                  <a:cubicBezTo>
                    <a:pt x="35" y="57"/>
                    <a:pt x="39" y="55"/>
                    <a:pt x="40" y="52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7"/>
                    <a:pt x="58" y="5"/>
                    <a:pt x="56" y="3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7E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6"/>
            <p:cNvSpPr/>
            <p:nvPr/>
          </p:nvSpPr>
          <p:spPr bwMode="auto">
            <a:xfrm>
              <a:off x="10315575" y="3379788"/>
              <a:ext cx="219075" cy="214313"/>
            </a:xfrm>
            <a:custGeom>
              <a:avLst/>
              <a:gdLst>
                <a:gd name="T0" fmla="*/ 37 w 58"/>
                <a:gd name="T1" fmla="*/ 2 h 57"/>
                <a:gd name="T2" fmla="*/ 3 w 58"/>
                <a:gd name="T3" fmla="*/ 31 h 57"/>
                <a:gd name="T4" fmla="*/ 1 w 58"/>
                <a:gd name="T5" fmla="*/ 37 h 57"/>
                <a:gd name="T6" fmla="*/ 6 w 58"/>
                <a:gd name="T7" fmla="*/ 42 h 57"/>
                <a:gd name="T8" fmla="*/ 49 w 58"/>
                <a:gd name="T9" fmla="*/ 56 h 57"/>
                <a:gd name="T10" fmla="*/ 57 w 58"/>
                <a:gd name="T11" fmla="*/ 52 h 57"/>
                <a:gd name="T12" fmla="*/ 58 w 58"/>
                <a:gd name="T13" fmla="*/ 50 h 57"/>
                <a:gd name="T14" fmla="*/ 53 w 58"/>
                <a:gd name="T15" fmla="*/ 43 h 57"/>
                <a:gd name="T16" fmla="*/ 21 w 58"/>
                <a:gd name="T17" fmla="*/ 33 h 57"/>
                <a:gd name="T18" fmla="*/ 46 w 58"/>
                <a:gd name="T19" fmla="*/ 12 h 57"/>
                <a:gd name="T20" fmla="*/ 48 w 58"/>
                <a:gd name="T21" fmla="*/ 7 h 57"/>
                <a:gd name="T22" fmla="*/ 47 w 58"/>
                <a:gd name="T23" fmla="*/ 3 h 57"/>
                <a:gd name="T24" fmla="*/ 37 w 58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7">
                  <a:moveTo>
                    <a:pt x="37" y="2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1" y="32"/>
                    <a:pt x="0" y="35"/>
                    <a:pt x="1" y="37"/>
                  </a:cubicBezTo>
                  <a:cubicBezTo>
                    <a:pt x="1" y="40"/>
                    <a:pt x="3" y="42"/>
                    <a:pt x="6" y="42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3" y="57"/>
                    <a:pt x="56" y="55"/>
                    <a:pt x="57" y="52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47"/>
                    <a:pt x="56" y="44"/>
                    <a:pt x="53" y="43"/>
                  </a:cubicBezTo>
                  <a:cubicBezTo>
                    <a:pt x="53" y="43"/>
                    <a:pt x="34" y="37"/>
                    <a:pt x="21" y="33"/>
                  </a:cubicBezTo>
                  <a:cubicBezTo>
                    <a:pt x="31" y="25"/>
                    <a:pt x="46" y="12"/>
                    <a:pt x="46" y="12"/>
                  </a:cubicBezTo>
                  <a:cubicBezTo>
                    <a:pt x="47" y="11"/>
                    <a:pt x="48" y="9"/>
                    <a:pt x="48" y="7"/>
                  </a:cubicBezTo>
                  <a:cubicBezTo>
                    <a:pt x="48" y="6"/>
                    <a:pt x="48" y="4"/>
                    <a:pt x="47" y="3"/>
                  </a:cubicBezTo>
                  <a:cubicBezTo>
                    <a:pt x="44" y="0"/>
                    <a:pt x="40" y="0"/>
                    <a:pt x="37" y="2"/>
                  </a:cubicBezTo>
                  <a:close/>
                </a:path>
              </a:pathLst>
            </a:custGeom>
            <a:solidFill>
              <a:srgbClr val="7E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23" tIns="45711" rIns="91423" bIns="45711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" name="TextBox 6"/>
          <p:cNvSpPr txBox="1">
            <a:spLocks noChangeArrowheads="1"/>
          </p:cNvSpPr>
          <p:nvPr/>
        </p:nvSpPr>
        <p:spPr bwMode="auto">
          <a:xfrm>
            <a:off x="2650831" y="1863034"/>
            <a:ext cx="8229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同学们，</a:t>
            </a:r>
            <a:endParaRPr lang="en-US" altLang="zh-CN" sz="36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今天所学的内容都记住了吗？</a:t>
            </a:r>
            <a:endParaRPr lang="en-US" altLang="zh-CN" sz="36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6" b="29259"/>
          <a:stretch>
            <a:fillRect/>
          </a:stretch>
        </p:blipFill>
        <p:spPr>
          <a:xfrm>
            <a:off x="2741676" y="3897600"/>
            <a:ext cx="8424787" cy="3056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 descr="随堂测评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9" y="0"/>
            <a:ext cx="2096830" cy="143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99"/>
          <p:cNvSpPr txBox="1">
            <a:spLocks noChangeArrowheads="1"/>
          </p:cNvSpPr>
          <p:nvPr/>
        </p:nvSpPr>
        <p:spPr bwMode="auto">
          <a:xfrm>
            <a:off x="2326344" y="47743"/>
            <a:ext cx="8573559" cy="56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1、我国大陆通用的火灾报警电话为？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A.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120</a:t>
            </a:r>
            <a:endParaRPr lang="zh-CN" altLang="zh-CN" sz="20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B.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110</a:t>
            </a:r>
            <a:endParaRPr lang="zh-CN" altLang="zh-CN" sz="20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C.</a:t>
            </a:r>
            <a:r>
              <a:rPr lang="en-US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119</a:t>
            </a:r>
            <a:endParaRPr lang="zh-CN" altLang="zh-CN" sz="20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2、高层楼发生火灾后，不能做什么？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A.</a:t>
            </a:r>
            <a:r>
              <a:rPr lang="zh-CN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乘电梯下楼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B.</a:t>
            </a:r>
            <a:r>
              <a:rPr lang="zh-CN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用湿毛巾堵住口鼻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C.</a:t>
            </a:r>
            <a:r>
              <a:rPr lang="zh-CN" altLang="zh-CN" sz="20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从楼梯下楼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</a:t>
            </a:r>
            <a:r>
              <a:rPr lang="zh-CN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你知道火场中防止烟气危害最简单的方法是？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A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.</a:t>
            </a:r>
            <a:r>
              <a:rPr lang="zh-CN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跳楼或窗口逃生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B. 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大声呼救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C</a:t>
            </a:r>
            <a:r>
              <a:rPr lang="en-US" altLang="zh-CN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.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用湿毛巾捂住口鼻低姿势沿疏散通道逃生</a:t>
            </a:r>
          </a:p>
        </p:txBody>
      </p:sp>
      <p:pic>
        <p:nvPicPr>
          <p:cNvPr id="41" name="图片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704" y="2327392"/>
            <a:ext cx="2708828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本框 2"/>
          <p:cNvSpPr txBox="1">
            <a:spLocks noChangeArrowheads="1"/>
          </p:cNvSpPr>
          <p:nvPr/>
        </p:nvSpPr>
        <p:spPr bwMode="auto">
          <a:xfrm>
            <a:off x="10677388" y="6240550"/>
            <a:ext cx="142428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参考答案：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2.A  3.C 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81" y="5402542"/>
            <a:ext cx="4672737" cy="1537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3725" r="3715" b="45001"/>
          <a:stretch>
            <a:fillRect/>
          </a:stretch>
        </p:blipFill>
        <p:spPr>
          <a:xfrm>
            <a:off x="826135" y="597535"/>
            <a:ext cx="6990080" cy="5465445"/>
          </a:xfrm>
          <a:prstGeom prst="rect">
            <a:avLst/>
          </a:prstGeom>
        </p:spPr>
      </p:pic>
      <p:grpSp>
        <p:nvGrpSpPr>
          <p:cNvPr id="368" name="组合 367"/>
          <p:cNvGrpSpPr/>
          <p:nvPr/>
        </p:nvGrpSpPr>
        <p:grpSpPr>
          <a:xfrm>
            <a:off x="7981950" y="-41910"/>
            <a:ext cx="3281045" cy="2750820"/>
            <a:chOff x="3902076" y="1162050"/>
            <a:chExt cx="4441825" cy="3989388"/>
          </a:xfrm>
        </p:grpSpPr>
        <p:sp>
          <p:nvSpPr>
            <p:cNvPr id="369" name="Freeform 5"/>
            <p:cNvSpPr/>
            <p:nvPr/>
          </p:nvSpPr>
          <p:spPr bwMode="auto">
            <a:xfrm>
              <a:off x="3937001" y="1301750"/>
              <a:ext cx="4406900" cy="3849688"/>
            </a:xfrm>
            <a:custGeom>
              <a:avLst/>
              <a:gdLst>
                <a:gd name="T0" fmla="*/ 15 w 1039"/>
                <a:gd name="T1" fmla="*/ 402 h 906"/>
                <a:gd name="T2" fmla="*/ 642 w 1039"/>
                <a:gd name="T3" fmla="*/ 660 h 906"/>
                <a:gd name="T4" fmla="*/ 563 w 1039"/>
                <a:gd name="T5" fmla="*/ 906 h 906"/>
                <a:gd name="T6" fmla="*/ 763 w 1039"/>
                <a:gd name="T7" fmla="*/ 640 h 906"/>
                <a:gd name="T8" fmla="*/ 1021 w 1039"/>
                <a:gd name="T9" fmla="*/ 450 h 906"/>
                <a:gd name="T10" fmla="*/ 15 w 1039"/>
                <a:gd name="T11" fmla="*/ 402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9" h="906">
                  <a:moveTo>
                    <a:pt x="15" y="402"/>
                  </a:moveTo>
                  <a:cubicBezTo>
                    <a:pt x="22" y="596"/>
                    <a:pt x="344" y="691"/>
                    <a:pt x="642" y="660"/>
                  </a:cubicBezTo>
                  <a:cubicBezTo>
                    <a:pt x="640" y="753"/>
                    <a:pt x="610" y="856"/>
                    <a:pt x="563" y="906"/>
                  </a:cubicBezTo>
                  <a:cubicBezTo>
                    <a:pt x="646" y="876"/>
                    <a:pt x="743" y="746"/>
                    <a:pt x="763" y="640"/>
                  </a:cubicBezTo>
                  <a:cubicBezTo>
                    <a:pt x="902" y="608"/>
                    <a:pt x="1016" y="545"/>
                    <a:pt x="1021" y="450"/>
                  </a:cubicBezTo>
                  <a:cubicBezTo>
                    <a:pt x="1039" y="87"/>
                    <a:pt x="0" y="0"/>
                    <a:pt x="15" y="402"/>
                  </a:cubicBezTo>
                  <a:close/>
                </a:path>
              </a:pathLst>
            </a:custGeom>
            <a:solidFill>
              <a:srgbClr val="C5B5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0" name="Freeform 6"/>
            <p:cNvSpPr/>
            <p:nvPr/>
          </p:nvSpPr>
          <p:spPr bwMode="auto">
            <a:xfrm>
              <a:off x="3902076" y="1162050"/>
              <a:ext cx="4408488" cy="3844925"/>
            </a:xfrm>
            <a:custGeom>
              <a:avLst/>
              <a:gdLst>
                <a:gd name="T0" fmla="*/ 15 w 1039"/>
                <a:gd name="T1" fmla="*/ 402 h 905"/>
                <a:gd name="T2" fmla="*/ 641 w 1039"/>
                <a:gd name="T3" fmla="*/ 660 h 905"/>
                <a:gd name="T4" fmla="*/ 563 w 1039"/>
                <a:gd name="T5" fmla="*/ 905 h 905"/>
                <a:gd name="T6" fmla="*/ 762 w 1039"/>
                <a:gd name="T7" fmla="*/ 640 h 905"/>
                <a:gd name="T8" fmla="*/ 1020 w 1039"/>
                <a:gd name="T9" fmla="*/ 450 h 905"/>
                <a:gd name="T10" fmla="*/ 15 w 1039"/>
                <a:gd name="T11" fmla="*/ 402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9" h="905">
                  <a:moveTo>
                    <a:pt x="15" y="402"/>
                  </a:moveTo>
                  <a:cubicBezTo>
                    <a:pt x="22" y="595"/>
                    <a:pt x="344" y="690"/>
                    <a:pt x="641" y="660"/>
                  </a:cubicBezTo>
                  <a:cubicBezTo>
                    <a:pt x="640" y="752"/>
                    <a:pt x="609" y="856"/>
                    <a:pt x="563" y="905"/>
                  </a:cubicBezTo>
                  <a:cubicBezTo>
                    <a:pt x="646" y="875"/>
                    <a:pt x="743" y="745"/>
                    <a:pt x="762" y="640"/>
                  </a:cubicBezTo>
                  <a:cubicBezTo>
                    <a:pt x="902" y="607"/>
                    <a:pt x="1016" y="545"/>
                    <a:pt x="1020" y="450"/>
                  </a:cubicBezTo>
                  <a:cubicBezTo>
                    <a:pt x="1039" y="86"/>
                    <a:pt x="0" y="0"/>
                    <a:pt x="15" y="402"/>
                  </a:cubicBezTo>
                  <a:close/>
                </a:path>
              </a:pathLst>
            </a:custGeom>
            <a:noFill/>
            <a:ln w="85725" cap="rnd">
              <a:solidFill>
                <a:srgbClr val="80808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8157049" y="2690109"/>
            <a:ext cx="2559050" cy="3234690"/>
            <a:chOff x="5795963" y="3011488"/>
            <a:chExt cx="612775" cy="830262"/>
          </a:xfrm>
        </p:grpSpPr>
        <p:sp>
          <p:nvSpPr>
            <p:cNvPr id="238" name="Freeform 4029"/>
            <p:cNvSpPr/>
            <p:nvPr/>
          </p:nvSpPr>
          <p:spPr bwMode="auto">
            <a:xfrm>
              <a:off x="6348413" y="3605213"/>
              <a:ext cx="52388" cy="52388"/>
            </a:xfrm>
            <a:custGeom>
              <a:avLst/>
              <a:gdLst>
                <a:gd name="T0" fmla="*/ 4 w 12"/>
                <a:gd name="T1" fmla="*/ 0 h 12"/>
                <a:gd name="T2" fmla="*/ 10 w 12"/>
                <a:gd name="T3" fmla="*/ 7 h 12"/>
                <a:gd name="T4" fmla="*/ 3 w 12"/>
                <a:gd name="T5" fmla="*/ 9 h 12"/>
                <a:gd name="T6" fmla="*/ 1 w 12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4" y="0"/>
                  </a:moveTo>
                  <a:cubicBezTo>
                    <a:pt x="6" y="1"/>
                    <a:pt x="12" y="2"/>
                    <a:pt x="10" y="7"/>
                  </a:cubicBezTo>
                  <a:cubicBezTo>
                    <a:pt x="9" y="10"/>
                    <a:pt x="5" y="12"/>
                    <a:pt x="3" y="9"/>
                  </a:cubicBezTo>
                  <a:cubicBezTo>
                    <a:pt x="1" y="12"/>
                    <a:pt x="0" y="7"/>
                    <a:pt x="1" y="6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4030"/>
            <p:cNvSpPr/>
            <p:nvPr/>
          </p:nvSpPr>
          <p:spPr bwMode="auto">
            <a:xfrm>
              <a:off x="6348413" y="3600450"/>
              <a:ext cx="52388" cy="52388"/>
            </a:xfrm>
            <a:custGeom>
              <a:avLst/>
              <a:gdLst>
                <a:gd name="T0" fmla="*/ 3 w 12"/>
                <a:gd name="T1" fmla="*/ 1 h 12"/>
                <a:gd name="T2" fmla="*/ 4 w 12"/>
                <a:gd name="T3" fmla="*/ 2 h 12"/>
                <a:gd name="T4" fmla="*/ 6 w 12"/>
                <a:gd name="T5" fmla="*/ 2 h 12"/>
                <a:gd name="T6" fmla="*/ 10 w 12"/>
                <a:gd name="T7" fmla="*/ 5 h 12"/>
                <a:gd name="T8" fmla="*/ 10 w 12"/>
                <a:gd name="T9" fmla="*/ 8 h 12"/>
                <a:gd name="T10" fmla="*/ 6 w 12"/>
                <a:gd name="T11" fmla="*/ 11 h 12"/>
                <a:gd name="T12" fmla="*/ 4 w 12"/>
                <a:gd name="T13" fmla="*/ 10 h 12"/>
                <a:gd name="T14" fmla="*/ 3 w 12"/>
                <a:gd name="T15" fmla="*/ 10 h 12"/>
                <a:gd name="T16" fmla="*/ 3 w 12"/>
                <a:gd name="T17" fmla="*/ 10 h 12"/>
                <a:gd name="T18" fmla="*/ 2 w 12"/>
                <a:gd name="T19" fmla="*/ 11 h 12"/>
                <a:gd name="T20" fmla="*/ 1 w 12"/>
                <a:gd name="T21" fmla="*/ 7 h 12"/>
                <a:gd name="T22" fmla="*/ 1 w 12"/>
                <a:gd name="T23" fmla="*/ 6 h 12"/>
                <a:gd name="T24" fmla="*/ 0 w 12"/>
                <a:gd name="T25" fmla="*/ 7 h 12"/>
                <a:gd name="T26" fmla="*/ 2 w 12"/>
                <a:gd name="T27" fmla="*/ 12 h 12"/>
                <a:gd name="T28" fmla="*/ 3 w 12"/>
                <a:gd name="T29" fmla="*/ 11 h 12"/>
                <a:gd name="T30" fmla="*/ 6 w 12"/>
                <a:gd name="T31" fmla="*/ 12 h 12"/>
                <a:gd name="T32" fmla="*/ 11 w 12"/>
                <a:gd name="T33" fmla="*/ 8 h 12"/>
                <a:gd name="T34" fmla="*/ 11 w 12"/>
                <a:gd name="T35" fmla="*/ 5 h 12"/>
                <a:gd name="T36" fmla="*/ 6 w 12"/>
                <a:gd name="T37" fmla="*/ 1 h 12"/>
                <a:gd name="T38" fmla="*/ 4 w 12"/>
                <a:gd name="T39" fmla="*/ 0 h 12"/>
                <a:gd name="T40" fmla="*/ 3 w 12"/>
                <a:gd name="T4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3" y="1"/>
                  </a:moveTo>
                  <a:cubicBezTo>
                    <a:pt x="3" y="1"/>
                    <a:pt x="3" y="1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6"/>
                    <a:pt x="10" y="7"/>
                    <a:pt x="10" y="8"/>
                  </a:cubicBezTo>
                  <a:cubicBezTo>
                    <a:pt x="9" y="9"/>
                    <a:pt x="7" y="11"/>
                    <a:pt x="6" y="11"/>
                  </a:cubicBezTo>
                  <a:cubicBezTo>
                    <a:pt x="5" y="11"/>
                    <a:pt x="4" y="11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0"/>
                    <a:pt x="1" y="8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8"/>
                    <a:pt x="0" y="11"/>
                    <a:pt x="2" y="12"/>
                  </a:cubicBezTo>
                  <a:cubicBezTo>
                    <a:pt x="2" y="12"/>
                    <a:pt x="2" y="12"/>
                    <a:pt x="3" y="11"/>
                  </a:cubicBezTo>
                  <a:cubicBezTo>
                    <a:pt x="4" y="12"/>
                    <a:pt x="5" y="12"/>
                    <a:pt x="6" y="12"/>
                  </a:cubicBezTo>
                  <a:cubicBezTo>
                    <a:pt x="8" y="12"/>
                    <a:pt x="10" y="10"/>
                    <a:pt x="11" y="8"/>
                  </a:cubicBezTo>
                  <a:cubicBezTo>
                    <a:pt x="11" y="7"/>
                    <a:pt x="12" y="6"/>
                    <a:pt x="11" y="5"/>
                  </a:cubicBezTo>
                  <a:cubicBezTo>
                    <a:pt x="10" y="3"/>
                    <a:pt x="8" y="2"/>
                    <a:pt x="6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4031"/>
            <p:cNvSpPr/>
            <p:nvPr/>
          </p:nvSpPr>
          <p:spPr bwMode="auto">
            <a:xfrm>
              <a:off x="6219825" y="3690938"/>
              <a:ext cx="150813" cy="82550"/>
            </a:xfrm>
            <a:custGeom>
              <a:avLst/>
              <a:gdLst>
                <a:gd name="T0" fmla="*/ 8 w 35"/>
                <a:gd name="T1" fmla="*/ 0 h 19"/>
                <a:gd name="T2" fmla="*/ 12 w 35"/>
                <a:gd name="T3" fmla="*/ 7 h 19"/>
                <a:gd name="T4" fmla="*/ 34 w 35"/>
                <a:gd name="T5" fmla="*/ 9 h 19"/>
                <a:gd name="T6" fmla="*/ 31 w 35"/>
                <a:gd name="T7" fmla="*/ 18 h 19"/>
                <a:gd name="T8" fmla="*/ 20 w 35"/>
                <a:gd name="T9" fmla="*/ 19 h 19"/>
                <a:gd name="T10" fmla="*/ 0 w 35"/>
                <a:gd name="T1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9">
                  <a:moveTo>
                    <a:pt x="8" y="0"/>
                  </a:moveTo>
                  <a:cubicBezTo>
                    <a:pt x="10" y="2"/>
                    <a:pt x="10" y="5"/>
                    <a:pt x="12" y="7"/>
                  </a:cubicBezTo>
                  <a:cubicBezTo>
                    <a:pt x="17" y="12"/>
                    <a:pt x="28" y="12"/>
                    <a:pt x="34" y="9"/>
                  </a:cubicBezTo>
                  <a:cubicBezTo>
                    <a:pt x="34" y="13"/>
                    <a:pt x="35" y="16"/>
                    <a:pt x="31" y="18"/>
                  </a:cubicBezTo>
                  <a:cubicBezTo>
                    <a:pt x="28" y="19"/>
                    <a:pt x="24" y="19"/>
                    <a:pt x="20" y="19"/>
                  </a:cubicBezTo>
                  <a:cubicBezTo>
                    <a:pt x="13" y="19"/>
                    <a:pt x="2" y="14"/>
                    <a:pt x="0" y="7"/>
                  </a:cubicBezTo>
                </a:path>
              </a:pathLst>
            </a:custGeom>
            <a:solidFill>
              <a:srgbClr val="B67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4032"/>
            <p:cNvSpPr/>
            <p:nvPr/>
          </p:nvSpPr>
          <p:spPr bwMode="auto">
            <a:xfrm>
              <a:off x="6215063" y="3687763"/>
              <a:ext cx="155575" cy="88900"/>
            </a:xfrm>
            <a:custGeom>
              <a:avLst/>
              <a:gdLst>
                <a:gd name="T0" fmla="*/ 9 w 36"/>
                <a:gd name="T1" fmla="*/ 1 h 21"/>
                <a:gd name="T2" fmla="*/ 9 w 36"/>
                <a:gd name="T3" fmla="*/ 1 h 21"/>
                <a:gd name="T4" fmla="*/ 10 w 36"/>
                <a:gd name="T5" fmla="*/ 4 h 21"/>
                <a:gd name="T6" fmla="*/ 13 w 36"/>
                <a:gd name="T7" fmla="*/ 8 h 21"/>
                <a:gd name="T8" fmla="*/ 35 w 36"/>
                <a:gd name="T9" fmla="*/ 11 h 21"/>
                <a:gd name="T10" fmla="*/ 35 w 36"/>
                <a:gd name="T11" fmla="*/ 13 h 21"/>
                <a:gd name="T12" fmla="*/ 31 w 36"/>
                <a:gd name="T13" fmla="*/ 19 h 21"/>
                <a:gd name="T14" fmla="*/ 21 w 36"/>
                <a:gd name="T15" fmla="*/ 20 h 21"/>
                <a:gd name="T16" fmla="*/ 2 w 36"/>
                <a:gd name="T17" fmla="*/ 8 h 21"/>
                <a:gd name="T18" fmla="*/ 1 w 36"/>
                <a:gd name="T19" fmla="*/ 7 h 21"/>
                <a:gd name="T20" fmla="*/ 0 w 36"/>
                <a:gd name="T21" fmla="*/ 8 h 21"/>
                <a:gd name="T22" fmla="*/ 21 w 36"/>
                <a:gd name="T23" fmla="*/ 21 h 21"/>
                <a:gd name="T24" fmla="*/ 32 w 36"/>
                <a:gd name="T25" fmla="*/ 20 h 21"/>
                <a:gd name="T26" fmla="*/ 36 w 36"/>
                <a:gd name="T27" fmla="*/ 10 h 21"/>
                <a:gd name="T28" fmla="*/ 36 w 36"/>
                <a:gd name="T29" fmla="*/ 10 h 21"/>
                <a:gd name="T30" fmla="*/ 35 w 36"/>
                <a:gd name="T31" fmla="*/ 9 h 21"/>
                <a:gd name="T32" fmla="*/ 35 w 36"/>
                <a:gd name="T33" fmla="*/ 9 h 21"/>
                <a:gd name="T34" fmla="*/ 13 w 36"/>
                <a:gd name="T35" fmla="*/ 8 h 21"/>
                <a:gd name="T36" fmla="*/ 11 w 36"/>
                <a:gd name="T37" fmla="*/ 4 h 21"/>
                <a:gd name="T38" fmla="*/ 10 w 36"/>
                <a:gd name="T39" fmla="*/ 1 h 21"/>
                <a:gd name="T40" fmla="*/ 9 w 36"/>
                <a:gd name="T4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21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10" y="2"/>
                    <a:pt x="10" y="3"/>
                    <a:pt x="10" y="4"/>
                  </a:cubicBezTo>
                  <a:cubicBezTo>
                    <a:pt x="11" y="6"/>
                    <a:pt x="11" y="7"/>
                    <a:pt x="13" y="8"/>
                  </a:cubicBezTo>
                  <a:cubicBezTo>
                    <a:pt x="18" y="14"/>
                    <a:pt x="28" y="14"/>
                    <a:pt x="35" y="11"/>
                  </a:cubicBezTo>
                  <a:cubicBezTo>
                    <a:pt x="35" y="11"/>
                    <a:pt x="35" y="12"/>
                    <a:pt x="35" y="13"/>
                  </a:cubicBezTo>
                  <a:cubicBezTo>
                    <a:pt x="35" y="15"/>
                    <a:pt x="34" y="17"/>
                    <a:pt x="31" y="19"/>
                  </a:cubicBezTo>
                  <a:cubicBezTo>
                    <a:pt x="29" y="20"/>
                    <a:pt x="26" y="20"/>
                    <a:pt x="21" y="20"/>
                  </a:cubicBezTo>
                  <a:cubicBezTo>
                    <a:pt x="14" y="19"/>
                    <a:pt x="3" y="15"/>
                    <a:pt x="2" y="8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2" y="16"/>
                    <a:pt x="14" y="20"/>
                    <a:pt x="21" y="21"/>
                  </a:cubicBezTo>
                  <a:cubicBezTo>
                    <a:pt x="26" y="21"/>
                    <a:pt x="29" y="21"/>
                    <a:pt x="32" y="20"/>
                  </a:cubicBezTo>
                  <a:cubicBezTo>
                    <a:pt x="36" y="18"/>
                    <a:pt x="36" y="14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28" y="12"/>
                    <a:pt x="18" y="13"/>
                    <a:pt x="13" y="8"/>
                  </a:cubicBezTo>
                  <a:cubicBezTo>
                    <a:pt x="12" y="6"/>
                    <a:pt x="12" y="5"/>
                    <a:pt x="11" y="4"/>
                  </a:cubicBezTo>
                  <a:cubicBezTo>
                    <a:pt x="11" y="3"/>
                    <a:pt x="11" y="2"/>
                    <a:pt x="10" y="1"/>
                  </a:cubicBezTo>
                  <a:cubicBezTo>
                    <a:pt x="10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4033"/>
            <p:cNvSpPr/>
            <p:nvPr/>
          </p:nvSpPr>
          <p:spPr bwMode="auto">
            <a:xfrm>
              <a:off x="6067425" y="3670300"/>
              <a:ext cx="207963" cy="163513"/>
            </a:xfrm>
            <a:custGeom>
              <a:avLst/>
              <a:gdLst>
                <a:gd name="T0" fmla="*/ 19 w 48"/>
                <a:gd name="T1" fmla="*/ 4 h 38"/>
                <a:gd name="T2" fmla="*/ 5 w 48"/>
                <a:gd name="T3" fmla="*/ 14 h 38"/>
                <a:gd name="T4" fmla="*/ 1 w 48"/>
                <a:gd name="T5" fmla="*/ 30 h 38"/>
                <a:gd name="T6" fmla="*/ 3 w 48"/>
                <a:gd name="T7" fmla="*/ 37 h 38"/>
                <a:gd name="T8" fmla="*/ 8 w 48"/>
                <a:gd name="T9" fmla="*/ 33 h 38"/>
                <a:gd name="T10" fmla="*/ 15 w 48"/>
                <a:gd name="T11" fmla="*/ 19 h 38"/>
                <a:gd name="T12" fmla="*/ 27 w 48"/>
                <a:gd name="T13" fmla="*/ 14 h 38"/>
                <a:gd name="T14" fmla="*/ 48 w 48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38">
                  <a:moveTo>
                    <a:pt x="19" y="4"/>
                  </a:moveTo>
                  <a:cubicBezTo>
                    <a:pt x="14" y="7"/>
                    <a:pt x="8" y="9"/>
                    <a:pt x="5" y="14"/>
                  </a:cubicBezTo>
                  <a:cubicBezTo>
                    <a:pt x="2" y="19"/>
                    <a:pt x="2" y="24"/>
                    <a:pt x="1" y="30"/>
                  </a:cubicBezTo>
                  <a:cubicBezTo>
                    <a:pt x="0" y="33"/>
                    <a:pt x="0" y="36"/>
                    <a:pt x="3" y="37"/>
                  </a:cubicBezTo>
                  <a:cubicBezTo>
                    <a:pt x="7" y="38"/>
                    <a:pt x="7" y="36"/>
                    <a:pt x="8" y="33"/>
                  </a:cubicBezTo>
                  <a:cubicBezTo>
                    <a:pt x="9" y="27"/>
                    <a:pt x="11" y="23"/>
                    <a:pt x="15" y="19"/>
                  </a:cubicBezTo>
                  <a:cubicBezTo>
                    <a:pt x="18" y="16"/>
                    <a:pt x="23" y="15"/>
                    <a:pt x="27" y="14"/>
                  </a:cubicBezTo>
                  <a:cubicBezTo>
                    <a:pt x="35" y="11"/>
                    <a:pt x="45" y="10"/>
                    <a:pt x="48" y="0"/>
                  </a:cubicBezTo>
                </a:path>
              </a:pathLst>
            </a:custGeom>
            <a:solidFill>
              <a:srgbClr val="B67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4034"/>
            <p:cNvSpPr/>
            <p:nvPr/>
          </p:nvSpPr>
          <p:spPr bwMode="auto">
            <a:xfrm>
              <a:off x="6064250" y="3670300"/>
              <a:ext cx="215900" cy="163513"/>
            </a:xfrm>
            <a:custGeom>
              <a:avLst/>
              <a:gdLst>
                <a:gd name="T0" fmla="*/ 49 w 50"/>
                <a:gd name="T1" fmla="*/ 0 h 38"/>
                <a:gd name="T2" fmla="*/ 30 w 50"/>
                <a:gd name="T3" fmla="*/ 12 h 38"/>
                <a:gd name="T4" fmla="*/ 28 w 50"/>
                <a:gd name="T5" fmla="*/ 13 h 38"/>
                <a:gd name="T6" fmla="*/ 16 w 50"/>
                <a:gd name="T7" fmla="*/ 19 h 38"/>
                <a:gd name="T8" fmla="*/ 8 w 50"/>
                <a:gd name="T9" fmla="*/ 33 h 38"/>
                <a:gd name="T10" fmla="*/ 8 w 50"/>
                <a:gd name="T11" fmla="*/ 33 h 38"/>
                <a:gd name="T12" fmla="*/ 7 w 50"/>
                <a:gd name="T13" fmla="*/ 36 h 38"/>
                <a:gd name="T14" fmla="*/ 4 w 50"/>
                <a:gd name="T15" fmla="*/ 36 h 38"/>
                <a:gd name="T16" fmla="*/ 2 w 50"/>
                <a:gd name="T17" fmla="*/ 30 h 38"/>
                <a:gd name="T18" fmla="*/ 2 w 50"/>
                <a:gd name="T19" fmla="*/ 28 h 38"/>
                <a:gd name="T20" fmla="*/ 7 w 50"/>
                <a:gd name="T21" fmla="*/ 14 h 38"/>
                <a:gd name="T22" fmla="*/ 16 w 50"/>
                <a:gd name="T23" fmla="*/ 7 h 38"/>
                <a:gd name="T24" fmla="*/ 20 w 50"/>
                <a:gd name="T25" fmla="*/ 4 h 38"/>
                <a:gd name="T26" fmla="*/ 20 w 50"/>
                <a:gd name="T27" fmla="*/ 3 h 38"/>
                <a:gd name="T28" fmla="*/ 20 w 50"/>
                <a:gd name="T29" fmla="*/ 3 h 38"/>
                <a:gd name="T30" fmla="*/ 15 w 50"/>
                <a:gd name="T31" fmla="*/ 6 h 38"/>
                <a:gd name="T32" fmla="*/ 6 w 50"/>
                <a:gd name="T33" fmla="*/ 14 h 38"/>
                <a:gd name="T34" fmla="*/ 1 w 50"/>
                <a:gd name="T35" fmla="*/ 27 h 38"/>
                <a:gd name="T36" fmla="*/ 1 w 50"/>
                <a:gd name="T37" fmla="*/ 29 h 38"/>
                <a:gd name="T38" fmla="*/ 4 w 50"/>
                <a:gd name="T39" fmla="*/ 37 h 38"/>
                <a:gd name="T40" fmla="*/ 8 w 50"/>
                <a:gd name="T41" fmla="*/ 37 h 38"/>
                <a:gd name="T42" fmla="*/ 10 w 50"/>
                <a:gd name="T43" fmla="*/ 33 h 38"/>
                <a:gd name="T44" fmla="*/ 10 w 50"/>
                <a:gd name="T45" fmla="*/ 33 h 38"/>
                <a:gd name="T46" fmla="*/ 17 w 50"/>
                <a:gd name="T47" fmla="*/ 20 h 38"/>
                <a:gd name="T48" fmla="*/ 28 w 50"/>
                <a:gd name="T49" fmla="*/ 14 h 38"/>
                <a:gd name="T50" fmla="*/ 31 w 50"/>
                <a:gd name="T51" fmla="*/ 13 h 38"/>
                <a:gd name="T52" fmla="*/ 50 w 50"/>
                <a:gd name="T53" fmla="*/ 1 h 38"/>
                <a:gd name="T54" fmla="*/ 50 w 50"/>
                <a:gd name="T55" fmla="*/ 0 h 38"/>
                <a:gd name="T56" fmla="*/ 49 w 50"/>
                <a:gd name="T5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38">
                  <a:moveTo>
                    <a:pt x="49" y="0"/>
                  </a:moveTo>
                  <a:cubicBezTo>
                    <a:pt x="46" y="8"/>
                    <a:pt x="38" y="10"/>
                    <a:pt x="30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3" y="14"/>
                    <a:pt x="19" y="16"/>
                    <a:pt x="16" y="19"/>
                  </a:cubicBezTo>
                  <a:cubicBezTo>
                    <a:pt x="11" y="23"/>
                    <a:pt x="10" y="26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5"/>
                    <a:pt x="8" y="36"/>
                    <a:pt x="7" y="36"/>
                  </a:cubicBezTo>
                  <a:cubicBezTo>
                    <a:pt x="7" y="37"/>
                    <a:pt x="6" y="37"/>
                    <a:pt x="4" y="36"/>
                  </a:cubicBezTo>
                  <a:cubicBezTo>
                    <a:pt x="1" y="35"/>
                    <a:pt x="1" y="33"/>
                    <a:pt x="2" y="3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3"/>
                    <a:pt x="4" y="19"/>
                    <a:pt x="7" y="14"/>
                  </a:cubicBezTo>
                  <a:cubicBezTo>
                    <a:pt x="9" y="11"/>
                    <a:pt x="12" y="9"/>
                    <a:pt x="16" y="7"/>
                  </a:cubicBezTo>
                  <a:cubicBezTo>
                    <a:pt x="17" y="6"/>
                    <a:pt x="19" y="5"/>
                    <a:pt x="20" y="4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4"/>
                    <a:pt x="17" y="5"/>
                    <a:pt x="15" y="6"/>
                  </a:cubicBezTo>
                  <a:cubicBezTo>
                    <a:pt x="12" y="8"/>
                    <a:pt x="8" y="10"/>
                    <a:pt x="6" y="14"/>
                  </a:cubicBezTo>
                  <a:cubicBezTo>
                    <a:pt x="3" y="18"/>
                    <a:pt x="2" y="23"/>
                    <a:pt x="1" y="27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2"/>
                    <a:pt x="0" y="36"/>
                    <a:pt x="4" y="37"/>
                  </a:cubicBezTo>
                  <a:cubicBezTo>
                    <a:pt x="6" y="38"/>
                    <a:pt x="7" y="38"/>
                    <a:pt x="8" y="37"/>
                  </a:cubicBezTo>
                  <a:cubicBezTo>
                    <a:pt x="9" y="37"/>
                    <a:pt x="9" y="35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27"/>
                    <a:pt x="12" y="24"/>
                    <a:pt x="17" y="20"/>
                  </a:cubicBezTo>
                  <a:cubicBezTo>
                    <a:pt x="20" y="17"/>
                    <a:pt x="23" y="15"/>
                    <a:pt x="28" y="1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9" y="11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4035"/>
            <p:cNvSpPr/>
            <p:nvPr/>
          </p:nvSpPr>
          <p:spPr bwMode="auto">
            <a:xfrm>
              <a:off x="5989638" y="3798888"/>
              <a:ext cx="60325" cy="34925"/>
            </a:xfrm>
            <a:custGeom>
              <a:avLst/>
              <a:gdLst>
                <a:gd name="T0" fmla="*/ 12 w 14"/>
                <a:gd name="T1" fmla="*/ 0 h 8"/>
                <a:gd name="T2" fmla="*/ 12 w 14"/>
                <a:gd name="T3" fmla="*/ 0 h 8"/>
                <a:gd name="T4" fmla="*/ 6 w 14"/>
                <a:gd name="T5" fmla="*/ 6 h 8"/>
                <a:gd name="T6" fmla="*/ 13 w 14"/>
                <a:gd name="T7" fmla="*/ 8 h 8"/>
                <a:gd name="T8" fmla="*/ 12 w 14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0" y="3"/>
                    <a:pt x="6" y="6"/>
                  </a:cubicBezTo>
                  <a:cubicBezTo>
                    <a:pt x="8" y="7"/>
                    <a:pt x="10" y="7"/>
                    <a:pt x="13" y="8"/>
                  </a:cubicBezTo>
                  <a:cubicBezTo>
                    <a:pt x="14" y="5"/>
                    <a:pt x="14" y="2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4036"/>
            <p:cNvSpPr>
              <a:spLocks noEditPoints="1"/>
            </p:cNvSpPr>
            <p:nvPr/>
          </p:nvSpPr>
          <p:spPr bwMode="auto">
            <a:xfrm>
              <a:off x="6002338" y="3794125"/>
              <a:ext cx="52388" cy="39688"/>
            </a:xfrm>
            <a:custGeom>
              <a:avLst/>
              <a:gdLst>
                <a:gd name="T0" fmla="*/ 0 w 12"/>
                <a:gd name="T1" fmla="*/ 4 h 9"/>
                <a:gd name="T2" fmla="*/ 2 w 12"/>
                <a:gd name="T3" fmla="*/ 7 h 9"/>
                <a:gd name="T4" fmla="*/ 10 w 12"/>
                <a:gd name="T5" fmla="*/ 9 h 9"/>
                <a:gd name="T6" fmla="*/ 11 w 12"/>
                <a:gd name="T7" fmla="*/ 9 h 9"/>
                <a:gd name="T8" fmla="*/ 9 w 12"/>
                <a:gd name="T9" fmla="*/ 0 h 9"/>
                <a:gd name="T10" fmla="*/ 9 w 12"/>
                <a:gd name="T11" fmla="*/ 0 h 9"/>
                <a:gd name="T12" fmla="*/ 0 w 12"/>
                <a:gd name="T13" fmla="*/ 4 h 9"/>
                <a:gd name="T14" fmla="*/ 3 w 12"/>
                <a:gd name="T15" fmla="*/ 6 h 9"/>
                <a:gd name="T16" fmla="*/ 1 w 12"/>
                <a:gd name="T17" fmla="*/ 5 h 9"/>
                <a:gd name="T18" fmla="*/ 1 w 12"/>
                <a:gd name="T19" fmla="*/ 5 h 9"/>
                <a:gd name="T20" fmla="*/ 9 w 12"/>
                <a:gd name="T21" fmla="*/ 1 h 9"/>
                <a:gd name="T22" fmla="*/ 10 w 12"/>
                <a:gd name="T23" fmla="*/ 6 h 9"/>
                <a:gd name="T24" fmla="*/ 10 w 12"/>
                <a:gd name="T25" fmla="*/ 8 h 9"/>
                <a:gd name="T26" fmla="*/ 3 w 12"/>
                <a:gd name="T2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9">
                  <a:moveTo>
                    <a:pt x="0" y="4"/>
                  </a:moveTo>
                  <a:cubicBezTo>
                    <a:pt x="0" y="5"/>
                    <a:pt x="0" y="6"/>
                    <a:pt x="2" y="7"/>
                  </a:cubicBezTo>
                  <a:cubicBezTo>
                    <a:pt x="5" y="9"/>
                    <a:pt x="8" y="9"/>
                    <a:pt x="10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2" y="6"/>
                    <a:pt x="11" y="3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1" y="2"/>
                    <a:pt x="0" y="4"/>
                  </a:cubicBezTo>
                  <a:moveTo>
                    <a:pt x="3" y="6"/>
                  </a:moveTo>
                  <a:cubicBezTo>
                    <a:pt x="2" y="6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3"/>
                    <a:pt x="7" y="2"/>
                    <a:pt x="9" y="1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10" y="6"/>
                    <a:pt x="10" y="7"/>
                    <a:pt x="10" y="8"/>
                  </a:cubicBezTo>
                  <a:cubicBezTo>
                    <a:pt x="8" y="8"/>
                    <a:pt x="5" y="7"/>
                    <a:pt x="3" y="6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4037"/>
            <p:cNvSpPr/>
            <p:nvPr/>
          </p:nvSpPr>
          <p:spPr bwMode="auto">
            <a:xfrm>
              <a:off x="6042025" y="3798888"/>
              <a:ext cx="65088" cy="38100"/>
            </a:xfrm>
            <a:custGeom>
              <a:avLst/>
              <a:gdLst>
                <a:gd name="T0" fmla="*/ 6 w 15"/>
                <a:gd name="T1" fmla="*/ 2 h 9"/>
                <a:gd name="T2" fmla="*/ 0 w 15"/>
                <a:gd name="T3" fmla="*/ 0 h 9"/>
                <a:gd name="T4" fmla="*/ 1 w 15"/>
                <a:gd name="T5" fmla="*/ 8 h 9"/>
                <a:gd name="T6" fmla="*/ 8 w 15"/>
                <a:gd name="T7" fmla="*/ 8 h 9"/>
                <a:gd name="T8" fmla="*/ 15 w 15"/>
                <a:gd name="T9" fmla="*/ 5 h 9"/>
                <a:gd name="T10" fmla="*/ 6 w 15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9">
                  <a:moveTo>
                    <a:pt x="6" y="2"/>
                  </a:moveTo>
                  <a:cubicBezTo>
                    <a:pt x="4" y="1"/>
                    <a:pt x="2" y="0"/>
                    <a:pt x="0" y="0"/>
                  </a:cubicBezTo>
                  <a:cubicBezTo>
                    <a:pt x="2" y="2"/>
                    <a:pt x="2" y="5"/>
                    <a:pt x="1" y="8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3" y="9"/>
                    <a:pt x="13" y="9"/>
                    <a:pt x="15" y="5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FF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4038"/>
            <p:cNvSpPr>
              <a:spLocks noEditPoints="1"/>
            </p:cNvSpPr>
            <p:nvPr/>
          </p:nvSpPr>
          <p:spPr bwMode="auto">
            <a:xfrm>
              <a:off x="6037263" y="3794125"/>
              <a:ext cx="69850" cy="42863"/>
            </a:xfrm>
            <a:custGeom>
              <a:avLst/>
              <a:gdLst>
                <a:gd name="T0" fmla="*/ 0 w 16"/>
                <a:gd name="T1" fmla="*/ 1 h 10"/>
                <a:gd name="T2" fmla="*/ 0 w 16"/>
                <a:gd name="T3" fmla="*/ 1 h 10"/>
                <a:gd name="T4" fmla="*/ 2 w 16"/>
                <a:gd name="T5" fmla="*/ 8 h 10"/>
                <a:gd name="T6" fmla="*/ 2 w 16"/>
                <a:gd name="T7" fmla="*/ 9 h 10"/>
                <a:gd name="T8" fmla="*/ 2 w 16"/>
                <a:gd name="T9" fmla="*/ 9 h 10"/>
                <a:gd name="T10" fmla="*/ 5 w 16"/>
                <a:gd name="T11" fmla="*/ 9 h 10"/>
                <a:gd name="T12" fmla="*/ 9 w 16"/>
                <a:gd name="T13" fmla="*/ 10 h 10"/>
                <a:gd name="T14" fmla="*/ 10 w 16"/>
                <a:gd name="T15" fmla="*/ 10 h 10"/>
                <a:gd name="T16" fmla="*/ 16 w 16"/>
                <a:gd name="T17" fmla="*/ 6 h 10"/>
                <a:gd name="T18" fmla="*/ 16 w 16"/>
                <a:gd name="T19" fmla="*/ 6 h 10"/>
                <a:gd name="T20" fmla="*/ 16 w 16"/>
                <a:gd name="T21" fmla="*/ 5 h 10"/>
                <a:gd name="T22" fmla="*/ 7 w 16"/>
                <a:gd name="T23" fmla="*/ 2 h 10"/>
                <a:gd name="T24" fmla="*/ 6 w 16"/>
                <a:gd name="T25" fmla="*/ 2 h 10"/>
                <a:gd name="T26" fmla="*/ 1 w 16"/>
                <a:gd name="T27" fmla="*/ 0 h 10"/>
                <a:gd name="T28" fmla="*/ 0 w 16"/>
                <a:gd name="T29" fmla="*/ 1 h 10"/>
                <a:gd name="T30" fmla="*/ 3 w 16"/>
                <a:gd name="T31" fmla="*/ 6 h 10"/>
                <a:gd name="T32" fmla="*/ 2 w 16"/>
                <a:gd name="T33" fmla="*/ 2 h 10"/>
                <a:gd name="T34" fmla="*/ 6 w 16"/>
                <a:gd name="T35" fmla="*/ 3 h 10"/>
                <a:gd name="T36" fmla="*/ 7 w 16"/>
                <a:gd name="T37" fmla="*/ 4 h 10"/>
                <a:gd name="T38" fmla="*/ 7 w 16"/>
                <a:gd name="T39" fmla="*/ 4 h 10"/>
                <a:gd name="T40" fmla="*/ 15 w 16"/>
                <a:gd name="T41" fmla="*/ 6 h 10"/>
                <a:gd name="T42" fmla="*/ 10 w 16"/>
                <a:gd name="T43" fmla="*/ 9 h 10"/>
                <a:gd name="T44" fmla="*/ 9 w 16"/>
                <a:gd name="T45" fmla="*/ 8 h 10"/>
                <a:gd name="T46" fmla="*/ 5 w 16"/>
                <a:gd name="T47" fmla="*/ 8 h 10"/>
                <a:gd name="T48" fmla="*/ 3 w 16"/>
                <a:gd name="T49" fmla="*/ 8 h 10"/>
                <a:gd name="T50" fmla="*/ 3 w 16"/>
                <a:gd name="T51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4"/>
                    <a:pt x="2" y="7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4" y="10"/>
                    <a:pt x="15" y="10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4" y="1"/>
                    <a:pt x="3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moveTo>
                    <a:pt x="3" y="6"/>
                  </a:moveTo>
                  <a:cubicBezTo>
                    <a:pt x="3" y="4"/>
                    <a:pt x="3" y="3"/>
                    <a:pt x="2" y="2"/>
                  </a:cubicBezTo>
                  <a:cubicBezTo>
                    <a:pt x="3" y="2"/>
                    <a:pt x="4" y="2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14" y="6"/>
                    <a:pt x="15" y="6"/>
                  </a:cubicBezTo>
                  <a:cubicBezTo>
                    <a:pt x="14" y="9"/>
                    <a:pt x="14" y="9"/>
                    <a:pt x="10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3" y="8"/>
                  </a:cubicBezTo>
                  <a:cubicBezTo>
                    <a:pt x="3" y="7"/>
                    <a:pt x="3" y="6"/>
                    <a:pt x="3" y="6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4039"/>
            <p:cNvSpPr/>
            <p:nvPr/>
          </p:nvSpPr>
          <p:spPr bwMode="auto">
            <a:xfrm>
              <a:off x="5989638" y="3806825"/>
              <a:ext cx="117475" cy="34925"/>
            </a:xfrm>
            <a:custGeom>
              <a:avLst/>
              <a:gdLst>
                <a:gd name="T0" fmla="*/ 5 w 27"/>
                <a:gd name="T1" fmla="*/ 0 h 8"/>
                <a:gd name="T2" fmla="*/ 19 w 27"/>
                <a:gd name="T3" fmla="*/ 6 h 8"/>
                <a:gd name="T4" fmla="*/ 23 w 27"/>
                <a:gd name="T5" fmla="*/ 6 h 8"/>
                <a:gd name="T6" fmla="*/ 26 w 27"/>
                <a:gd name="T7" fmla="*/ 3 h 8"/>
                <a:gd name="T8" fmla="*/ 26 w 27"/>
                <a:gd name="T9" fmla="*/ 7 h 8"/>
                <a:gd name="T10" fmla="*/ 23 w 27"/>
                <a:gd name="T11" fmla="*/ 8 h 8"/>
                <a:gd name="T12" fmla="*/ 14 w 27"/>
                <a:gd name="T13" fmla="*/ 7 h 8"/>
                <a:gd name="T14" fmla="*/ 4 w 27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8">
                  <a:moveTo>
                    <a:pt x="5" y="0"/>
                  </a:moveTo>
                  <a:cubicBezTo>
                    <a:pt x="4" y="5"/>
                    <a:pt x="16" y="5"/>
                    <a:pt x="19" y="6"/>
                  </a:cubicBezTo>
                  <a:cubicBezTo>
                    <a:pt x="20" y="6"/>
                    <a:pt x="22" y="6"/>
                    <a:pt x="23" y="6"/>
                  </a:cubicBezTo>
                  <a:cubicBezTo>
                    <a:pt x="25" y="5"/>
                    <a:pt x="25" y="4"/>
                    <a:pt x="26" y="3"/>
                  </a:cubicBezTo>
                  <a:cubicBezTo>
                    <a:pt x="26" y="3"/>
                    <a:pt x="27" y="6"/>
                    <a:pt x="26" y="7"/>
                  </a:cubicBezTo>
                  <a:cubicBezTo>
                    <a:pt x="25" y="8"/>
                    <a:pt x="24" y="8"/>
                    <a:pt x="23" y="8"/>
                  </a:cubicBezTo>
                  <a:cubicBezTo>
                    <a:pt x="20" y="8"/>
                    <a:pt x="17" y="7"/>
                    <a:pt x="14" y="7"/>
                  </a:cubicBezTo>
                  <a:cubicBezTo>
                    <a:pt x="13" y="7"/>
                    <a:pt x="0" y="5"/>
                    <a:pt x="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4040"/>
            <p:cNvSpPr/>
            <p:nvPr/>
          </p:nvSpPr>
          <p:spPr bwMode="auto">
            <a:xfrm>
              <a:off x="5999163" y="3803650"/>
              <a:ext cx="107950" cy="38100"/>
            </a:xfrm>
            <a:custGeom>
              <a:avLst/>
              <a:gdLst>
                <a:gd name="T0" fmla="*/ 2 w 25"/>
                <a:gd name="T1" fmla="*/ 1 h 9"/>
                <a:gd name="T2" fmla="*/ 3 w 25"/>
                <a:gd name="T3" fmla="*/ 4 h 9"/>
                <a:gd name="T4" fmla="*/ 14 w 25"/>
                <a:gd name="T5" fmla="*/ 7 h 9"/>
                <a:gd name="T6" fmla="*/ 17 w 25"/>
                <a:gd name="T7" fmla="*/ 7 h 9"/>
                <a:gd name="T8" fmla="*/ 21 w 25"/>
                <a:gd name="T9" fmla="*/ 7 h 9"/>
                <a:gd name="T10" fmla="*/ 24 w 25"/>
                <a:gd name="T11" fmla="*/ 6 h 9"/>
                <a:gd name="T12" fmla="*/ 24 w 25"/>
                <a:gd name="T13" fmla="*/ 6 h 9"/>
                <a:gd name="T14" fmla="*/ 24 w 25"/>
                <a:gd name="T15" fmla="*/ 6 h 9"/>
                <a:gd name="T16" fmla="*/ 24 w 25"/>
                <a:gd name="T17" fmla="*/ 7 h 9"/>
                <a:gd name="T18" fmla="*/ 21 w 25"/>
                <a:gd name="T19" fmla="*/ 8 h 9"/>
                <a:gd name="T20" fmla="*/ 21 w 25"/>
                <a:gd name="T21" fmla="*/ 8 h 9"/>
                <a:gd name="T22" fmla="*/ 13 w 25"/>
                <a:gd name="T23" fmla="*/ 7 h 9"/>
                <a:gd name="T24" fmla="*/ 13 w 25"/>
                <a:gd name="T25" fmla="*/ 7 h 9"/>
                <a:gd name="T26" fmla="*/ 12 w 25"/>
                <a:gd name="T27" fmla="*/ 7 h 9"/>
                <a:gd name="T28" fmla="*/ 2 w 25"/>
                <a:gd name="T29" fmla="*/ 4 h 9"/>
                <a:gd name="T30" fmla="*/ 2 w 25"/>
                <a:gd name="T31" fmla="*/ 3 h 9"/>
                <a:gd name="T32" fmla="*/ 2 w 25"/>
                <a:gd name="T33" fmla="*/ 2 h 9"/>
                <a:gd name="T34" fmla="*/ 1 w 25"/>
                <a:gd name="T35" fmla="*/ 2 h 9"/>
                <a:gd name="T36" fmla="*/ 1 w 25"/>
                <a:gd name="T37" fmla="*/ 4 h 9"/>
                <a:gd name="T38" fmla="*/ 12 w 25"/>
                <a:gd name="T39" fmla="*/ 8 h 9"/>
                <a:gd name="T40" fmla="*/ 12 w 25"/>
                <a:gd name="T41" fmla="*/ 8 h 9"/>
                <a:gd name="T42" fmla="*/ 13 w 25"/>
                <a:gd name="T43" fmla="*/ 9 h 9"/>
                <a:gd name="T44" fmla="*/ 21 w 25"/>
                <a:gd name="T45" fmla="*/ 9 h 9"/>
                <a:gd name="T46" fmla="*/ 21 w 25"/>
                <a:gd name="T47" fmla="*/ 9 h 9"/>
                <a:gd name="T48" fmla="*/ 25 w 25"/>
                <a:gd name="T49" fmla="*/ 8 h 9"/>
                <a:gd name="T50" fmla="*/ 25 w 25"/>
                <a:gd name="T51" fmla="*/ 4 h 9"/>
                <a:gd name="T52" fmla="*/ 24 w 25"/>
                <a:gd name="T53" fmla="*/ 4 h 9"/>
                <a:gd name="T54" fmla="*/ 23 w 25"/>
                <a:gd name="T55" fmla="*/ 5 h 9"/>
                <a:gd name="T56" fmla="*/ 21 w 25"/>
                <a:gd name="T57" fmla="*/ 6 h 9"/>
                <a:gd name="T58" fmla="*/ 17 w 25"/>
                <a:gd name="T59" fmla="*/ 6 h 9"/>
                <a:gd name="T60" fmla="*/ 14 w 25"/>
                <a:gd name="T61" fmla="*/ 6 h 9"/>
                <a:gd name="T62" fmla="*/ 4 w 25"/>
                <a:gd name="T63" fmla="*/ 3 h 9"/>
                <a:gd name="T64" fmla="*/ 4 w 25"/>
                <a:gd name="T65" fmla="*/ 1 h 9"/>
                <a:gd name="T66" fmla="*/ 3 w 25"/>
                <a:gd name="T67" fmla="*/ 0 h 9"/>
                <a:gd name="T68" fmla="*/ 2 w 25"/>
                <a:gd name="T6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" h="9">
                  <a:moveTo>
                    <a:pt x="2" y="1"/>
                  </a:moveTo>
                  <a:cubicBezTo>
                    <a:pt x="2" y="2"/>
                    <a:pt x="3" y="3"/>
                    <a:pt x="3" y="4"/>
                  </a:cubicBezTo>
                  <a:cubicBezTo>
                    <a:pt x="5" y="6"/>
                    <a:pt x="11" y="7"/>
                    <a:pt x="14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20" y="8"/>
                    <a:pt x="21" y="7"/>
                  </a:cubicBezTo>
                  <a:cubicBezTo>
                    <a:pt x="23" y="7"/>
                    <a:pt x="23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8" y="8"/>
                    <a:pt x="16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4" y="6"/>
                    <a:pt x="2" y="5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" y="7"/>
                    <a:pt x="7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9"/>
                    <a:pt x="18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3" y="9"/>
                    <a:pt x="24" y="9"/>
                    <a:pt x="25" y="8"/>
                  </a:cubicBezTo>
                  <a:cubicBezTo>
                    <a:pt x="25" y="7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5"/>
                    <a:pt x="23" y="5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0" y="6"/>
                    <a:pt x="18" y="6"/>
                    <a:pt x="17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5"/>
                    <a:pt x="6" y="5"/>
                    <a:pt x="4" y="3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4041"/>
            <p:cNvSpPr/>
            <p:nvPr/>
          </p:nvSpPr>
          <p:spPr bwMode="auto">
            <a:xfrm>
              <a:off x="6064250" y="3781425"/>
              <a:ext cx="46038" cy="38100"/>
            </a:xfrm>
            <a:custGeom>
              <a:avLst/>
              <a:gdLst>
                <a:gd name="T0" fmla="*/ 0 w 11"/>
                <a:gd name="T1" fmla="*/ 6 h 9"/>
                <a:gd name="T2" fmla="*/ 1 w 11"/>
                <a:gd name="T3" fmla="*/ 0 h 9"/>
                <a:gd name="T4" fmla="*/ 11 w 11"/>
                <a:gd name="T5" fmla="*/ 3 h 9"/>
                <a:gd name="T6" fmla="*/ 10 w 11"/>
                <a:gd name="T7" fmla="*/ 8 h 9"/>
                <a:gd name="T8" fmla="*/ 6 w 11"/>
                <a:gd name="T9" fmla="*/ 8 h 9"/>
                <a:gd name="T10" fmla="*/ 3 w 11"/>
                <a:gd name="T11" fmla="*/ 7 h 9"/>
                <a:gd name="T12" fmla="*/ 0 w 11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0" y="6"/>
                  </a:moveTo>
                  <a:cubicBezTo>
                    <a:pt x="1" y="4"/>
                    <a:pt x="1" y="2"/>
                    <a:pt x="1" y="0"/>
                  </a:cubicBezTo>
                  <a:cubicBezTo>
                    <a:pt x="4" y="2"/>
                    <a:pt x="8" y="2"/>
                    <a:pt x="11" y="3"/>
                  </a:cubicBezTo>
                  <a:cubicBezTo>
                    <a:pt x="10" y="4"/>
                    <a:pt x="11" y="7"/>
                    <a:pt x="10" y="8"/>
                  </a:cubicBezTo>
                  <a:cubicBezTo>
                    <a:pt x="9" y="9"/>
                    <a:pt x="8" y="9"/>
                    <a:pt x="6" y="8"/>
                  </a:cubicBezTo>
                  <a:cubicBezTo>
                    <a:pt x="5" y="8"/>
                    <a:pt x="4" y="8"/>
                    <a:pt x="3" y="7"/>
                  </a:cubicBezTo>
                  <a:cubicBezTo>
                    <a:pt x="2" y="7"/>
                    <a:pt x="1" y="6"/>
                    <a:pt x="0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4042"/>
            <p:cNvSpPr>
              <a:spLocks noEditPoints="1"/>
            </p:cNvSpPr>
            <p:nvPr/>
          </p:nvSpPr>
          <p:spPr bwMode="auto">
            <a:xfrm>
              <a:off x="6064250" y="3781425"/>
              <a:ext cx="46038" cy="42863"/>
            </a:xfrm>
            <a:custGeom>
              <a:avLst/>
              <a:gdLst>
                <a:gd name="T0" fmla="*/ 1 w 11"/>
                <a:gd name="T1" fmla="*/ 0 h 10"/>
                <a:gd name="T2" fmla="*/ 1 w 11"/>
                <a:gd name="T3" fmla="*/ 0 h 10"/>
                <a:gd name="T4" fmla="*/ 0 w 11"/>
                <a:gd name="T5" fmla="*/ 3 h 10"/>
                <a:gd name="T6" fmla="*/ 0 w 11"/>
                <a:gd name="T7" fmla="*/ 6 h 10"/>
                <a:gd name="T8" fmla="*/ 0 w 11"/>
                <a:gd name="T9" fmla="*/ 6 h 10"/>
                <a:gd name="T10" fmla="*/ 0 w 11"/>
                <a:gd name="T11" fmla="*/ 6 h 10"/>
                <a:gd name="T12" fmla="*/ 0 w 11"/>
                <a:gd name="T13" fmla="*/ 6 h 10"/>
                <a:gd name="T14" fmla="*/ 1 w 11"/>
                <a:gd name="T15" fmla="*/ 7 h 10"/>
                <a:gd name="T16" fmla="*/ 2 w 11"/>
                <a:gd name="T17" fmla="*/ 8 h 10"/>
                <a:gd name="T18" fmla="*/ 5 w 11"/>
                <a:gd name="T19" fmla="*/ 9 h 10"/>
                <a:gd name="T20" fmla="*/ 6 w 11"/>
                <a:gd name="T21" fmla="*/ 9 h 10"/>
                <a:gd name="T22" fmla="*/ 7 w 11"/>
                <a:gd name="T23" fmla="*/ 9 h 10"/>
                <a:gd name="T24" fmla="*/ 10 w 11"/>
                <a:gd name="T25" fmla="*/ 8 h 10"/>
                <a:gd name="T26" fmla="*/ 11 w 11"/>
                <a:gd name="T27" fmla="*/ 5 h 10"/>
                <a:gd name="T28" fmla="*/ 11 w 11"/>
                <a:gd name="T29" fmla="*/ 3 h 10"/>
                <a:gd name="T30" fmla="*/ 11 w 11"/>
                <a:gd name="T31" fmla="*/ 3 h 10"/>
                <a:gd name="T32" fmla="*/ 11 w 11"/>
                <a:gd name="T33" fmla="*/ 2 h 10"/>
                <a:gd name="T34" fmla="*/ 9 w 11"/>
                <a:gd name="T35" fmla="*/ 2 h 10"/>
                <a:gd name="T36" fmla="*/ 2 w 11"/>
                <a:gd name="T37" fmla="*/ 0 h 10"/>
                <a:gd name="T38" fmla="*/ 1 w 11"/>
                <a:gd name="T39" fmla="*/ 0 h 10"/>
                <a:gd name="T40" fmla="*/ 2 w 11"/>
                <a:gd name="T41" fmla="*/ 3 h 10"/>
                <a:gd name="T42" fmla="*/ 2 w 11"/>
                <a:gd name="T43" fmla="*/ 1 h 10"/>
                <a:gd name="T44" fmla="*/ 8 w 11"/>
                <a:gd name="T45" fmla="*/ 3 h 10"/>
                <a:gd name="T46" fmla="*/ 10 w 11"/>
                <a:gd name="T47" fmla="*/ 3 h 10"/>
                <a:gd name="T48" fmla="*/ 10 w 11"/>
                <a:gd name="T49" fmla="*/ 5 h 10"/>
                <a:gd name="T50" fmla="*/ 9 w 11"/>
                <a:gd name="T51" fmla="*/ 8 h 10"/>
                <a:gd name="T52" fmla="*/ 7 w 11"/>
                <a:gd name="T53" fmla="*/ 8 h 10"/>
                <a:gd name="T54" fmla="*/ 6 w 11"/>
                <a:gd name="T55" fmla="*/ 8 h 10"/>
                <a:gd name="T56" fmla="*/ 5 w 11"/>
                <a:gd name="T57" fmla="*/ 7 h 10"/>
                <a:gd name="T58" fmla="*/ 3 w 11"/>
                <a:gd name="T59" fmla="*/ 7 h 10"/>
                <a:gd name="T60" fmla="*/ 2 w 11"/>
                <a:gd name="T61" fmla="*/ 6 h 10"/>
                <a:gd name="T62" fmla="*/ 1 w 11"/>
                <a:gd name="T63" fmla="*/ 6 h 10"/>
                <a:gd name="T64" fmla="*/ 2 w 11"/>
                <a:gd name="T6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" h="1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1" y="7"/>
                    <a:pt x="2" y="8"/>
                    <a:pt x="2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9" y="10"/>
                    <a:pt x="10" y="8"/>
                  </a:cubicBezTo>
                  <a:cubicBezTo>
                    <a:pt x="11" y="7"/>
                    <a:pt x="11" y="6"/>
                    <a:pt x="11" y="5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1"/>
                    <a:pt x="4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2" y="3"/>
                  </a:moveTo>
                  <a:cubicBezTo>
                    <a:pt x="2" y="2"/>
                    <a:pt x="2" y="2"/>
                    <a:pt x="2" y="1"/>
                  </a:cubicBezTo>
                  <a:cubicBezTo>
                    <a:pt x="4" y="2"/>
                    <a:pt x="6" y="3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0" y="6"/>
                    <a:pt x="10" y="7"/>
                    <a:pt x="9" y="8"/>
                  </a:cubicBezTo>
                  <a:cubicBezTo>
                    <a:pt x="9" y="8"/>
                    <a:pt x="8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4043"/>
            <p:cNvSpPr/>
            <p:nvPr/>
          </p:nvSpPr>
          <p:spPr bwMode="auto">
            <a:xfrm>
              <a:off x="6076950" y="3790950"/>
              <a:ext cx="0" cy="20638"/>
            </a:xfrm>
            <a:custGeom>
              <a:avLst/>
              <a:gdLst>
                <a:gd name="T0" fmla="*/ 0 h 5"/>
                <a:gd name="T1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cubicBezTo>
                    <a:pt x="0" y="0"/>
                    <a:pt x="0" y="4"/>
                    <a:pt x="0" y="5"/>
                  </a:cubicBezTo>
                </a:path>
              </a:pathLst>
            </a:custGeom>
            <a:solidFill>
              <a:srgbClr val="A7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4044"/>
            <p:cNvSpPr/>
            <p:nvPr/>
          </p:nvSpPr>
          <p:spPr bwMode="auto">
            <a:xfrm>
              <a:off x="6072188" y="3786188"/>
              <a:ext cx="7938" cy="25400"/>
            </a:xfrm>
            <a:custGeom>
              <a:avLst/>
              <a:gdLst>
                <a:gd name="T0" fmla="*/ 1 w 2"/>
                <a:gd name="T1" fmla="*/ 0 h 6"/>
                <a:gd name="T2" fmla="*/ 1 w 2"/>
                <a:gd name="T3" fmla="*/ 1 h 6"/>
                <a:gd name="T4" fmla="*/ 0 w 2"/>
                <a:gd name="T5" fmla="*/ 5 h 6"/>
                <a:gd name="T6" fmla="*/ 0 w 2"/>
                <a:gd name="T7" fmla="*/ 6 h 6"/>
                <a:gd name="T8" fmla="*/ 1 w 2"/>
                <a:gd name="T9" fmla="*/ 6 h 6"/>
                <a:gd name="T10" fmla="*/ 2 w 2"/>
                <a:gd name="T11" fmla="*/ 1 h 6"/>
                <a:gd name="T12" fmla="*/ 1 w 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0" y="4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4045"/>
            <p:cNvSpPr/>
            <p:nvPr/>
          </p:nvSpPr>
          <p:spPr bwMode="auto">
            <a:xfrm>
              <a:off x="6084888" y="3794125"/>
              <a:ext cx="4763" cy="22225"/>
            </a:xfrm>
            <a:custGeom>
              <a:avLst/>
              <a:gdLst>
                <a:gd name="T0" fmla="*/ 1 w 1"/>
                <a:gd name="T1" fmla="*/ 0 h 5"/>
                <a:gd name="T2" fmla="*/ 0 w 1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0" y="1"/>
                    <a:pt x="0" y="3"/>
                    <a:pt x="0" y="5"/>
                  </a:cubicBezTo>
                </a:path>
              </a:pathLst>
            </a:custGeom>
            <a:solidFill>
              <a:srgbClr val="A7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4046"/>
            <p:cNvSpPr/>
            <p:nvPr/>
          </p:nvSpPr>
          <p:spPr bwMode="auto">
            <a:xfrm>
              <a:off x="6084888" y="3790950"/>
              <a:ext cx="9525" cy="25400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6 h 6"/>
                <a:gd name="T4" fmla="*/ 0 w 2"/>
                <a:gd name="T5" fmla="*/ 6 h 6"/>
                <a:gd name="T6" fmla="*/ 1 w 2"/>
                <a:gd name="T7" fmla="*/ 6 h 6"/>
                <a:gd name="T8" fmla="*/ 2 w 2"/>
                <a:gd name="T9" fmla="*/ 1 h 6"/>
                <a:gd name="T10" fmla="*/ 1 w 2"/>
                <a:gd name="T11" fmla="*/ 0 h 6"/>
                <a:gd name="T12" fmla="*/ 0 w 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4"/>
                    <a:pt x="1" y="2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4047"/>
            <p:cNvSpPr/>
            <p:nvPr/>
          </p:nvSpPr>
          <p:spPr bwMode="auto">
            <a:xfrm>
              <a:off x="6094413" y="3794125"/>
              <a:ext cx="7938" cy="25400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1" y="1"/>
                    <a:pt x="0" y="4"/>
                    <a:pt x="0" y="6"/>
                  </a:cubicBezTo>
                </a:path>
              </a:pathLst>
            </a:custGeom>
            <a:solidFill>
              <a:srgbClr val="A7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4048"/>
            <p:cNvSpPr/>
            <p:nvPr/>
          </p:nvSpPr>
          <p:spPr bwMode="auto">
            <a:xfrm>
              <a:off x="6094413" y="3790950"/>
              <a:ext cx="7938" cy="28575"/>
            </a:xfrm>
            <a:custGeom>
              <a:avLst/>
              <a:gdLst>
                <a:gd name="T0" fmla="*/ 1 w 2"/>
                <a:gd name="T1" fmla="*/ 0 h 7"/>
                <a:gd name="T2" fmla="*/ 0 w 2"/>
                <a:gd name="T3" fmla="*/ 7 h 7"/>
                <a:gd name="T4" fmla="*/ 1 w 2"/>
                <a:gd name="T5" fmla="*/ 7 h 7"/>
                <a:gd name="T6" fmla="*/ 1 w 2"/>
                <a:gd name="T7" fmla="*/ 7 h 7"/>
                <a:gd name="T8" fmla="*/ 2 w 2"/>
                <a:gd name="T9" fmla="*/ 1 h 7"/>
                <a:gd name="T10" fmla="*/ 2 w 2"/>
                <a:gd name="T11" fmla="*/ 0 h 7"/>
                <a:gd name="T12" fmla="*/ 1 w 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7">
                  <a:moveTo>
                    <a:pt x="1" y="0"/>
                  </a:moveTo>
                  <a:cubicBezTo>
                    <a:pt x="0" y="2"/>
                    <a:pt x="0" y="5"/>
                    <a:pt x="0" y="7"/>
                  </a:cubicBezTo>
                  <a:cubicBezTo>
                    <a:pt x="0" y="7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5"/>
                    <a:pt x="1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4049"/>
            <p:cNvSpPr/>
            <p:nvPr/>
          </p:nvSpPr>
          <p:spPr bwMode="auto">
            <a:xfrm>
              <a:off x="6361113" y="3776663"/>
              <a:ext cx="34925" cy="57150"/>
            </a:xfrm>
            <a:custGeom>
              <a:avLst/>
              <a:gdLst>
                <a:gd name="T0" fmla="*/ 0 w 8"/>
                <a:gd name="T1" fmla="*/ 4 h 13"/>
                <a:gd name="T2" fmla="*/ 0 w 8"/>
                <a:gd name="T3" fmla="*/ 4 h 13"/>
                <a:gd name="T4" fmla="*/ 8 w 8"/>
                <a:gd name="T5" fmla="*/ 7 h 13"/>
                <a:gd name="T6" fmla="*/ 7 w 8"/>
                <a:gd name="T7" fmla="*/ 0 h 13"/>
                <a:gd name="T8" fmla="*/ 0 w 8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6"/>
                    <a:pt x="7" y="13"/>
                    <a:pt x="8" y="7"/>
                  </a:cubicBezTo>
                  <a:cubicBezTo>
                    <a:pt x="8" y="5"/>
                    <a:pt x="8" y="3"/>
                    <a:pt x="7" y="0"/>
                  </a:cubicBezTo>
                  <a:cubicBezTo>
                    <a:pt x="4" y="0"/>
                    <a:pt x="2" y="1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4050"/>
            <p:cNvSpPr>
              <a:spLocks noEditPoints="1"/>
            </p:cNvSpPr>
            <p:nvPr/>
          </p:nvSpPr>
          <p:spPr bwMode="auto">
            <a:xfrm>
              <a:off x="6361113" y="3773488"/>
              <a:ext cx="39688" cy="46038"/>
            </a:xfrm>
            <a:custGeom>
              <a:avLst/>
              <a:gdLst>
                <a:gd name="T0" fmla="*/ 7 w 9"/>
                <a:gd name="T1" fmla="*/ 0 h 11"/>
                <a:gd name="T2" fmla="*/ 0 w 9"/>
                <a:gd name="T3" fmla="*/ 4 h 11"/>
                <a:gd name="T4" fmla="*/ 0 w 9"/>
                <a:gd name="T5" fmla="*/ 5 h 11"/>
                <a:gd name="T6" fmla="*/ 6 w 9"/>
                <a:gd name="T7" fmla="*/ 11 h 11"/>
                <a:gd name="T8" fmla="*/ 8 w 9"/>
                <a:gd name="T9" fmla="*/ 8 h 11"/>
                <a:gd name="T10" fmla="*/ 7 w 9"/>
                <a:gd name="T11" fmla="*/ 1 h 11"/>
                <a:gd name="T12" fmla="*/ 7 w 9"/>
                <a:gd name="T13" fmla="*/ 0 h 11"/>
                <a:gd name="T14" fmla="*/ 6 w 9"/>
                <a:gd name="T15" fmla="*/ 2 h 11"/>
                <a:gd name="T16" fmla="*/ 7 w 9"/>
                <a:gd name="T17" fmla="*/ 7 h 11"/>
                <a:gd name="T18" fmla="*/ 7 w 9"/>
                <a:gd name="T19" fmla="*/ 8 h 11"/>
                <a:gd name="T20" fmla="*/ 6 w 9"/>
                <a:gd name="T21" fmla="*/ 10 h 11"/>
                <a:gd name="T22" fmla="*/ 1 w 9"/>
                <a:gd name="T23" fmla="*/ 5 h 11"/>
                <a:gd name="T24" fmla="*/ 6 w 9"/>
                <a:gd name="T2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1">
                  <a:moveTo>
                    <a:pt x="7" y="0"/>
                  </a:moveTo>
                  <a:cubicBezTo>
                    <a:pt x="4" y="0"/>
                    <a:pt x="1" y="2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4" y="11"/>
                    <a:pt x="6" y="11"/>
                  </a:cubicBezTo>
                  <a:cubicBezTo>
                    <a:pt x="7" y="11"/>
                    <a:pt x="8" y="11"/>
                    <a:pt x="8" y="8"/>
                  </a:cubicBezTo>
                  <a:cubicBezTo>
                    <a:pt x="9" y="6"/>
                    <a:pt x="8" y="3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moveTo>
                    <a:pt x="6" y="2"/>
                  </a:moveTo>
                  <a:cubicBezTo>
                    <a:pt x="7" y="3"/>
                    <a:pt x="7" y="5"/>
                    <a:pt x="7" y="7"/>
                  </a:cubicBezTo>
                  <a:cubicBezTo>
                    <a:pt x="7" y="7"/>
                    <a:pt x="7" y="8"/>
                    <a:pt x="7" y="8"/>
                  </a:cubicBezTo>
                  <a:cubicBezTo>
                    <a:pt x="7" y="9"/>
                    <a:pt x="7" y="10"/>
                    <a:pt x="6" y="10"/>
                  </a:cubicBezTo>
                  <a:cubicBezTo>
                    <a:pt x="5" y="10"/>
                    <a:pt x="2" y="6"/>
                    <a:pt x="1" y="5"/>
                  </a:cubicBezTo>
                  <a:cubicBezTo>
                    <a:pt x="2" y="2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4051"/>
            <p:cNvSpPr/>
            <p:nvPr/>
          </p:nvSpPr>
          <p:spPr bwMode="auto">
            <a:xfrm>
              <a:off x="6361113" y="3730625"/>
              <a:ext cx="30163" cy="63500"/>
            </a:xfrm>
            <a:custGeom>
              <a:avLst/>
              <a:gdLst>
                <a:gd name="T0" fmla="*/ 0 w 7"/>
                <a:gd name="T1" fmla="*/ 8 h 15"/>
                <a:gd name="T2" fmla="*/ 0 w 7"/>
                <a:gd name="T3" fmla="*/ 15 h 15"/>
                <a:gd name="T4" fmla="*/ 7 w 7"/>
                <a:gd name="T5" fmla="*/ 11 h 15"/>
                <a:gd name="T6" fmla="*/ 5 w 7"/>
                <a:gd name="T7" fmla="*/ 5 h 15"/>
                <a:gd name="T8" fmla="*/ 0 w 7"/>
                <a:gd name="T9" fmla="*/ 0 h 15"/>
                <a:gd name="T10" fmla="*/ 0 w 7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0" y="8"/>
                  </a:moveTo>
                  <a:cubicBezTo>
                    <a:pt x="0" y="10"/>
                    <a:pt x="0" y="13"/>
                    <a:pt x="0" y="15"/>
                  </a:cubicBezTo>
                  <a:cubicBezTo>
                    <a:pt x="2" y="12"/>
                    <a:pt x="4" y="11"/>
                    <a:pt x="7" y="11"/>
                  </a:cubicBezTo>
                  <a:cubicBezTo>
                    <a:pt x="6" y="9"/>
                    <a:pt x="6" y="7"/>
                    <a:pt x="5" y="5"/>
                  </a:cubicBezTo>
                  <a:cubicBezTo>
                    <a:pt x="4" y="0"/>
                    <a:pt x="4" y="0"/>
                    <a:pt x="0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F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4052"/>
            <p:cNvSpPr>
              <a:spLocks noEditPoints="1"/>
            </p:cNvSpPr>
            <p:nvPr/>
          </p:nvSpPr>
          <p:spPr bwMode="auto">
            <a:xfrm>
              <a:off x="6357938" y="3725863"/>
              <a:ext cx="33338" cy="68263"/>
            </a:xfrm>
            <a:custGeom>
              <a:avLst/>
              <a:gdLst>
                <a:gd name="T0" fmla="*/ 1 w 8"/>
                <a:gd name="T1" fmla="*/ 0 h 16"/>
                <a:gd name="T2" fmla="*/ 0 w 8"/>
                <a:gd name="T3" fmla="*/ 1 h 16"/>
                <a:gd name="T4" fmla="*/ 1 w 8"/>
                <a:gd name="T5" fmla="*/ 9 h 16"/>
                <a:gd name="T6" fmla="*/ 1 w 8"/>
                <a:gd name="T7" fmla="*/ 11 h 16"/>
                <a:gd name="T8" fmla="*/ 1 w 8"/>
                <a:gd name="T9" fmla="*/ 13 h 16"/>
                <a:gd name="T10" fmla="*/ 1 w 8"/>
                <a:gd name="T11" fmla="*/ 16 h 16"/>
                <a:gd name="T12" fmla="*/ 1 w 8"/>
                <a:gd name="T13" fmla="*/ 16 h 16"/>
                <a:gd name="T14" fmla="*/ 2 w 8"/>
                <a:gd name="T15" fmla="*/ 16 h 16"/>
                <a:gd name="T16" fmla="*/ 8 w 8"/>
                <a:gd name="T17" fmla="*/ 13 h 16"/>
                <a:gd name="T18" fmla="*/ 8 w 8"/>
                <a:gd name="T19" fmla="*/ 12 h 16"/>
                <a:gd name="T20" fmla="*/ 8 w 8"/>
                <a:gd name="T21" fmla="*/ 12 h 16"/>
                <a:gd name="T22" fmla="*/ 8 w 8"/>
                <a:gd name="T23" fmla="*/ 9 h 16"/>
                <a:gd name="T24" fmla="*/ 7 w 8"/>
                <a:gd name="T25" fmla="*/ 6 h 16"/>
                <a:gd name="T26" fmla="*/ 6 w 8"/>
                <a:gd name="T27" fmla="*/ 5 h 16"/>
                <a:gd name="T28" fmla="*/ 1 w 8"/>
                <a:gd name="T29" fmla="*/ 0 h 16"/>
                <a:gd name="T30" fmla="*/ 5 w 8"/>
                <a:gd name="T31" fmla="*/ 5 h 16"/>
                <a:gd name="T32" fmla="*/ 6 w 8"/>
                <a:gd name="T33" fmla="*/ 6 h 16"/>
                <a:gd name="T34" fmla="*/ 7 w 8"/>
                <a:gd name="T35" fmla="*/ 10 h 16"/>
                <a:gd name="T36" fmla="*/ 7 w 8"/>
                <a:gd name="T37" fmla="*/ 12 h 16"/>
                <a:gd name="T38" fmla="*/ 2 w 8"/>
                <a:gd name="T39" fmla="*/ 14 h 16"/>
                <a:gd name="T40" fmla="*/ 2 w 8"/>
                <a:gd name="T41" fmla="*/ 13 h 16"/>
                <a:gd name="T42" fmla="*/ 2 w 8"/>
                <a:gd name="T43" fmla="*/ 11 h 16"/>
                <a:gd name="T44" fmla="*/ 2 w 8"/>
                <a:gd name="T45" fmla="*/ 9 h 16"/>
                <a:gd name="T46" fmla="*/ 1 w 8"/>
                <a:gd name="T47" fmla="*/ 2 h 16"/>
                <a:gd name="T48" fmla="*/ 5 w 8"/>
                <a:gd name="T4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16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9"/>
                    <a:pt x="1" y="9"/>
                  </a:cubicBezTo>
                  <a:cubicBezTo>
                    <a:pt x="1" y="9"/>
                    <a:pt x="1" y="11"/>
                    <a:pt x="1" y="11"/>
                  </a:cubicBezTo>
                  <a:cubicBezTo>
                    <a:pt x="1" y="12"/>
                    <a:pt x="1" y="12"/>
                    <a:pt x="1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3"/>
                    <a:pt x="6" y="13"/>
                    <a:pt x="8" y="13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1"/>
                    <a:pt x="5" y="0"/>
                    <a:pt x="1" y="0"/>
                  </a:cubicBezTo>
                  <a:moveTo>
                    <a:pt x="5" y="5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1"/>
                    <a:pt x="7" y="12"/>
                  </a:cubicBezTo>
                  <a:cubicBezTo>
                    <a:pt x="5" y="12"/>
                    <a:pt x="3" y="13"/>
                    <a:pt x="2" y="14"/>
                  </a:cubicBezTo>
                  <a:cubicBezTo>
                    <a:pt x="2" y="14"/>
                    <a:pt x="2" y="13"/>
                    <a:pt x="2" y="13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2" y="11"/>
                    <a:pt x="2" y="9"/>
                    <a:pt x="2" y="9"/>
                  </a:cubicBezTo>
                  <a:cubicBezTo>
                    <a:pt x="2" y="9"/>
                    <a:pt x="2" y="3"/>
                    <a:pt x="1" y="2"/>
                  </a:cubicBezTo>
                  <a:cubicBezTo>
                    <a:pt x="4" y="1"/>
                    <a:pt x="5" y="2"/>
                    <a:pt x="5" y="5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4053"/>
            <p:cNvSpPr/>
            <p:nvPr/>
          </p:nvSpPr>
          <p:spPr bwMode="auto">
            <a:xfrm>
              <a:off x="6365875" y="3725863"/>
              <a:ext cx="42863" cy="103188"/>
            </a:xfrm>
            <a:custGeom>
              <a:avLst/>
              <a:gdLst>
                <a:gd name="T0" fmla="*/ 4 w 10"/>
                <a:gd name="T1" fmla="*/ 21 h 24"/>
                <a:gd name="T2" fmla="*/ 4 w 10"/>
                <a:gd name="T3" fmla="*/ 7 h 24"/>
                <a:gd name="T4" fmla="*/ 3 w 10"/>
                <a:gd name="T5" fmla="*/ 3 h 24"/>
                <a:gd name="T6" fmla="*/ 0 w 10"/>
                <a:gd name="T7" fmla="*/ 1 h 24"/>
                <a:gd name="T8" fmla="*/ 3 w 10"/>
                <a:gd name="T9" fmla="*/ 0 h 24"/>
                <a:gd name="T10" fmla="*/ 5 w 10"/>
                <a:gd name="T11" fmla="*/ 3 h 24"/>
                <a:gd name="T12" fmla="*/ 7 w 10"/>
                <a:gd name="T13" fmla="*/ 10 h 24"/>
                <a:gd name="T14" fmla="*/ 5 w 10"/>
                <a:gd name="T15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4">
                  <a:moveTo>
                    <a:pt x="4" y="21"/>
                  </a:moveTo>
                  <a:cubicBezTo>
                    <a:pt x="9" y="20"/>
                    <a:pt x="5" y="10"/>
                    <a:pt x="4" y="7"/>
                  </a:cubicBezTo>
                  <a:cubicBezTo>
                    <a:pt x="4" y="6"/>
                    <a:pt x="4" y="4"/>
                    <a:pt x="3" y="3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4" y="2"/>
                    <a:pt x="5" y="3"/>
                  </a:cubicBezTo>
                  <a:cubicBezTo>
                    <a:pt x="6" y="5"/>
                    <a:pt x="6" y="8"/>
                    <a:pt x="7" y="10"/>
                  </a:cubicBezTo>
                  <a:cubicBezTo>
                    <a:pt x="7" y="12"/>
                    <a:pt x="10" y="24"/>
                    <a:pt x="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4054"/>
            <p:cNvSpPr/>
            <p:nvPr/>
          </p:nvSpPr>
          <p:spPr bwMode="auto">
            <a:xfrm>
              <a:off x="6361113" y="3721100"/>
              <a:ext cx="44450" cy="103188"/>
            </a:xfrm>
            <a:custGeom>
              <a:avLst/>
              <a:gdLst>
                <a:gd name="T0" fmla="*/ 0 w 10"/>
                <a:gd name="T1" fmla="*/ 2 h 24"/>
                <a:gd name="T2" fmla="*/ 0 w 10"/>
                <a:gd name="T3" fmla="*/ 3 h 24"/>
                <a:gd name="T4" fmla="*/ 2 w 10"/>
                <a:gd name="T5" fmla="*/ 3 h 24"/>
                <a:gd name="T6" fmla="*/ 3 w 10"/>
                <a:gd name="T7" fmla="*/ 4 h 24"/>
                <a:gd name="T8" fmla="*/ 4 w 10"/>
                <a:gd name="T9" fmla="*/ 8 h 24"/>
                <a:gd name="T10" fmla="*/ 5 w 10"/>
                <a:gd name="T11" fmla="*/ 11 h 24"/>
                <a:gd name="T12" fmla="*/ 6 w 10"/>
                <a:gd name="T13" fmla="*/ 20 h 24"/>
                <a:gd name="T14" fmla="*/ 4 w 10"/>
                <a:gd name="T15" fmla="*/ 21 h 24"/>
                <a:gd name="T16" fmla="*/ 4 w 10"/>
                <a:gd name="T17" fmla="*/ 22 h 24"/>
                <a:gd name="T18" fmla="*/ 5 w 10"/>
                <a:gd name="T19" fmla="*/ 23 h 24"/>
                <a:gd name="T20" fmla="*/ 7 w 10"/>
                <a:gd name="T21" fmla="*/ 21 h 24"/>
                <a:gd name="T22" fmla="*/ 8 w 10"/>
                <a:gd name="T23" fmla="*/ 18 h 24"/>
                <a:gd name="T24" fmla="*/ 6 w 10"/>
                <a:gd name="T25" fmla="*/ 10 h 24"/>
                <a:gd name="T26" fmla="*/ 6 w 10"/>
                <a:gd name="T27" fmla="*/ 8 h 24"/>
                <a:gd name="T28" fmla="*/ 4 w 10"/>
                <a:gd name="T29" fmla="*/ 4 h 24"/>
                <a:gd name="T30" fmla="*/ 2 w 10"/>
                <a:gd name="T31" fmla="*/ 2 h 24"/>
                <a:gd name="T32" fmla="*/ 2 w 10"/>
                <a:gd name="T33" fmla="*/ 2 h 24"/>
                <a:gd name="T34" fmla="*/ 3 w 10"/>
                <a:gd name="T35" fmla="*/ 2 h 24"/>
                <a:gd name="T36" fmla="*/ 5 w 10"/>
                <a:gd name="T37" fmla="*/ 3 h 24"/>
                <a:gd name="T38" fmla="*/ 5 w 10"/>
                <a:gd name="T39" fmla="*/ 4 h 24"/>
                <a:gd name="T40" fmla="*/ 7 w 10"/>
                <a:gd name="T41" fmla="*/ 11 h 24"/>
                <a:gd name="T42" fmla="*/ 7 w 10"/>
                <a:gd name="T43" fmla="*/ 12 h 24"/>
                <a:gd name="T44" fmla="*/ 7 w 10"/>
                <a:gd name="T45" fmla="*/ 12 h 24"/>
                <a:gd name="T46" fmla="*/ 8 w 10"/>
                <a:gd name="T47" fmla="*/ 22 h 24"/>
                <a:gd name="T48" fmla="*/ 6 w 10"/>
                <a:gd name="T49" fmla="*/ 22 h 24"/>
                <a:gd name="T50" fmla="*/ 6 w 10"/>
                <a:gd name="T51" fmla="*/ 23 h 24"/>
                <a:gd name="T52" fmla="*/ 6 w 10"/>
                <a:gd name="T53" fmla="*/ 23 h 24"/>
                <a:gd name="T54" fmla="*/ 8 w 10"/>
                <a:gd name="T55" fmla="*/ 23 h 24"/>
                <a:gd name="T56" fmla="*/ 8 w 10"/>
                <a:gd name="T57" fmla="*/ 12 h 24"/>
                <a:gd name="T58" fmla="*/ 8 w 10"/>
                <a:gd name="T59" fmla="*/ 11 h 24"/>
                <a:gd name="T60" fmla="*/ 8 w 10"/>
                <a:gd name="T61" fmla="*/ 11 h 24"/>
                <a:gd name="T62" fmla="*/ 6 w 10"/>
                <a:gd name="T63" fmla="*/ 4 h 24"/>
                <a:gd name="T64" fmla="*/ 6 w 10"/>
                <a:gd name="T65" fmla="*/ 3 h 24"/>
                <a:gd name="T66" fmla="*/ 4 w 10"/>
                <a:gd name="T67" fmla="*/ 1 h 24"/>
                <a:gd name="T68" fmla="*/ 0 w 10"/>
                <a:gd name="T69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24">
                  <a:moveTo>
                    <a:pt x="0" y="2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4"/>
                    <a:pt x="7" y="18"/>
                    <a:pt x="6" y="20"/>
                  </a:cubicBezTo>
                  <a:cubicBezTo>
                    <a:pt x="6" y="21"/>
                    <a:pt x="5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3"/>
                    <a:pt x="5" y="23"/>
                  </a:cubicBezTo>
                  <a:cubicBezTo>
                    <a:pt x="6" y="22"/>
                    <a:pt x="6" y="22"/>
                    <a:pt x="7" y="21"/>
                  </a:cubicBezTo>
                  <a:cubicBezTo>
                    <a:pt x="7" y="20"/>
                    <a:pt x="8" y="19"/>
                    <a:pt x="8" y="18"/>
                  </a:cubicBezTo>
                  <a:cubicBezTo>
                    <a:pt x="8" y="15"/>
                    <a:pt x="7" y="12"/>
                    <a:pt x="6" y="1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7"/>
                    <a:pt x="5" y="5"/>
                    <a:pt x="4" y="4"/>
                  </a:cubicBezTo>
                  <a:cubicBezTo>
                    <a:pt x="4" y="3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6" y="8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9" y="19"/>
                    <a:pt x="8" y="22"/>
                    <a:pt x="8" y="22"/>
                  </a:cubicBezTo>
                  <a:cubicBezTo>
                    <a:pt x="8" y="22"/>
                    <a:pt x="7" y="23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4"/>
                    <a:pt x="8" y="23"/>
                    <a:pt x="8" y="23"/>
                  </a:cubicBezTo>
                  <a:cubicBezTo>
                    <a:pt x="10" y="22"/>
                    <a:pt x="9" y="16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8"/>
                    <a:pt x="7" y="6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4055"/>
            <p:cNvSpPr/>
            <p:nvPr/>
          </p:nvSpPr>
          <p:spPr bwMode="auto">
            <a:xfrm>
              <a:off x="6340475" y="3730625"/>
              <a:ext cx="25400" cy="42863"/>
            </a:xfrm>
            <a:custGeom>
              <a:avLst/>
              <a:gdLst>
                <a:gd name="T0" fmla="*/ 5 w 6"/>
                <a:gd name="T1" fmla="*/ 9 h 10"/>
                <a:gd name="T2" fmla="*/ 0 w 6"/>
                <a:gd name="T3" fmla="*/ 10 h 10"/>
                <a:gd name="T4" fmla="*/ 0 w 6"/>
                <a:gd name="T5" fmla="*/ 1 h 10"/>
                <a:gd name="T6" fmla="*/ 4 w 6"/>
                <a:gd name="T7" fmla="*/ 0 h 10"/>
                <a:gd name="T8" fmla="*/ 6 w 6"/>
                <a:gd name="T9" fmla="*/ 3 h 10"/>
                <a:gd name="T10" fmla="*/ 6 w 6"/>
                <a:gd name="T11" fmla="*/ 7 h 10"/>
                <a:gd name="T12" fmla="*/ 5 w 6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4" y="9"/>
                    <a:pt x="2" y="10"/>
                    <a:pt x="0" y="10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6" y="0"/>
                    <a:pt x="6" y="2"/>
                    <a:pt x="6" y="3"/>
                  </a:cubicBezTo>
                  <a:cubicBezTo>
                    <a:pt x="6" y="4"/>
                    <a:pt x="6" y="5"/>
                    <a:pt x="6" y="7"/>
                  </a:cubicBezTo>
                  <a:cubicBezTo>
                    <a:pt x="6" y="8"/>
                    <a:pt x="6" y="8"/>
                    <a:pt x="5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4056"/>
            <p:cNvSpPr>
              <a:spLocks noEditPoints="1"/>
            </p:cNvSpPr>
            <p:nvPr/>
          </p:nvSpPr>
          <p:spPr bwMode="auto">
            <a:xfrm>
              <a:off x="6335713" y="3725863"/>
              <a:ext cx="34925" cy="50800"/>
            </a:xfrm>
            <a:custGeom>
              <a:avLst/>
              <a:gdLst>
                <a:gd name="T0" fmla="*/ 2 w 8"/>
                <a:gd name="T1" fmla="*/ 1 h 12"/>
                <a:gd name="T2" fmla="*/ 1 w 8"/>
                <a:gd name="T3" fmla="*/ 1 h 12"/>
                <a:gd name="T4" fmla="*/ 0 w 8"/>
                <a:gd name="T5" fmla="*/ 1 h 12"/>
                <a:gd name="T6" fmla="*/ 0 w 8"/>
                <a:gd name="T7" fmla="*/ 2 h 12"/>
                <a:gd name="T8" fmla="*/ 0 w 8"/>
                <a:gd name="T9" fmla="*/ 4 h 12"/>
                <a:gd name="T10" fmla="*/ 1 w 8"/>
                <a:gd name="T11" fmla="*/ 11 h 12"/>
                <a:gd name="T12" fmla="*/ 1 w 8"/>
                <a:gd name="T13" fmla="*/ 11 h 12"/>
                <a:gd name="T14" fmla="*/ 1 w 8"/>
                <a:gd name="T15" fmla="*/ 12 h 12"/>
                <a:gd name="T16" fmla="*/ 4 w 8"/>
                <a:gd name="T17" fmla="*/ 11 h 12"/>
                <a:gd name="T18" fmla="*/ 6 w 8"/>
                <a:gd name="T19" fmla="*/ 11 h 12"/>
                <a:gd name="T20" fmla="*/ 6 w 8"/>
                <a:gd name="T21" fmla="*/ 11 h 12"/>
                <a:gd name="T22" fmla="*/ 7 w 8"/>
                <a:gd name="T23" fmla="*/ 10 h 12"/>
                <a:gd name="T24" fmla="*/ 7 w 8"/>
                <a:gd name="T25" fmla="*/ 9 h 12"/>
                <a:gd name="T26" fmla="*/ 8 w 8"/>
                <a:gd name="T27" fmla="*/ 8 h 12"/>
                <a:gd name="T28" fmla="*/ 7 w 8"/>
                <a:gd name="T29" fmla="*/ 5 h 12"/>
                <a:gd name="T30" fmla="*/ 7 w 8"/>
                <a:gd name="T31" fmla="*/ 4 h 12"/>
                <a:gd name="T32" fmla="*/ 7 w 8"/>
                <a:gd name="T33" fmla="*/ 4 h 12"/>
                <a:gd name="T34" fmla="*/ 5 w 8"/>
                <a:gd name="T35" fmla="*/ 1 h 12"/>
                <a:gd name="T36" fmla="*/ 2 w 8"/>
                <a:gd name="T37" fmla="*/ 1 h 12"/>
                <a:gd name="T38" fmla="*/ 0 w 8"/>
                <a:gd name="T39" fmla="*/ 2 h 12"/>
                <a:gd name="T40" fmla="*/ 1 w 8"/>
                <a:gd name="T41" fmla="*/ 2 h 12"/>
                <a:gd name="T42" fmla="*/ 0 w 8"/>
                <a:gd name="T43" fmla="*/ 2 h 12"/>
                <a:gd name="T44" fmla="*/ 3 w 8"/>
                <a:gd name="T45" fmla="*/ 2 h 12"/>
                <a:gd name="T46" fmla="*/ 5 w 8"/>
                <a:gd name="T47" fmla="*/ 2 h 12"/>
                <a:gd name="T48" fmla="*/ 6 w 8"/>
                <a:gd name="T49" fmla="*/ 4 h 12"/>
                <a:gd name="T50" fmla="*/ 6 w 8"/>
                <a:gd name="T51" fmla="*/ 4 h 12"/>
                <a:gd name="T52" fmla="*/ 6 w 8"/>
                <a:gd name="T53" fmla="*/ 5 h 12"/>
                <a:gd name="T54" fmla="*/ 7 w 8"/>
                <a:gd name="T55" fmla="*/ 8 h 12"/>
                <a:gd name="T56" fmla="*/ 7 w 8"/>
                <a:gd name="T57" fmla="*/ 8 h 12"/>
                <a:gd name="T58" fmla="*/ 6 w 8"/>
                <a:gd name="T59" fmla="*/ 9 h 12"/>
                <a:gd name="T60" fmla="*/ 6 w 8"/>
                <a:gd name="T61" fmla="*/ 9 h 12"/>
                <a:gd name="T62" fmla="*/ 3 w 8"/>
                <a:gd name="T63" fmla="*/ 10 h 12"/>
                <a:gd name="T64" fmla="*/ 2 w 8"/>
                <a:gd name="T65" fmla="*/ 10 h 12"/>
                <a:gd name="T66" fmla="*/ 2 w 8"/>
                <a:gd name="T67" fmla="*/ 10 h 12"/>
                <a:gd name="T68" fmla="*/ 1 w 8"/>
                <a:gd name="T69" fmla="*/ 4 h 12"/>
                <a:gd name="T70" fmla="*/ 1 w 8"/>
                <a:gd name="T71" fmla="*/ 2 h 12"/>
                <a:gd name="T72" fmla="*/ 3 w 8"/>
                <a:gd name="T73" fmla="*/ 2 h 12"/>
                <a:gd name="T74" fmla="*/ 2 w 8"/>
                <a:gd name="T75" fmla="*/ 11 h 12"/>
                <a:gd name="T76" fmla="*/ 2 w 8"/>
                <a:gd name="T77" fmla="*/ 11 h 12"/>
                <a:gd name="T78" fmla="*/ 2 w 8"/>
                <a:gd name="T7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2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9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3" y="11"/>
                    <a:pt x="4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7" y="10"/>
                    <a:pt x="7" y="10"/>
                    <a:pt x="7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moveTo>
                    <a:pt x="0" y="2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3" y="2"/>
                  </a:moveTo>
                  <a:cubicBezTo>
                    <a:pt x="4" y="2"/>
                    <a:pt x="4" y="2"/>
                    <a:pt x="5" y="2"/>
                  </a:cubicBezTo>
                  <a:cubicBezTo>
                    <a:pt x="6" y="2"/>
                    <a:pt x="6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10"/>
                    <a:pt x="3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8"/>
                    <a:pt x="2" y="6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moveTo>
                    <a:pt x="2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4057"/>
            <p:cNvSpPr/>
            <p:nvPr/>
          </p:nvSpPr>
          <p:spPr bwMode="auto">
            <a:xfrm>
              <a:off x="6345238" y="3760788"/>
              <a:ext cx="15875" cy="3175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0"/>
                    <a:pt x="3" y="0"/>
                    <a:pt x="4" y="0"/>
                  </a:cubicBezTo>
                </a:path>
              </a:pathLst>
            </a:custGeom>
            <a:solidFill>
              <a:srgbClr val="A7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4058"/>
            <p:cNvSpPr/>
            <p:nvPr/>
          </p:nvSpPr>
          <p:spPr bwMode="auto">
            <a:xfrm>
              <a:off x="6340475" y="3756025"/>
              <a:ext cx="25400" cy="12700"/>
            </a:xfrm>
            <a:custGeom>
              <a:avLst/>
              <a:gdLst>
                <a:gd name="T0" fmla="*/ 0 w 6"/>
                <a:gd name="T1" fmla="*/ 2 h 3"/>
                <a:gd name="T2" fmla="*/ 0 w 6"/>
                <a:gd name="T3" fmla="*/ 2 h 3"/>
                <a:gd name="T4" fmla="*/ 1 w 6"/>
                <a:gd name="T5" fmla="*/ 2 h 3"/>
                <a:gd name="T6" fmla="*/ 5 w 6"/>
                <a:gd name="T7" fmla="*/ 2 h 3"/>
                <a:gd name="T8" fmla="*/ 6 w 6"/>
                <a:gd name="T9" fmla="*/ 1 h 3"/>
                <a:gd name="T10" fmla="*/ 5 w 6"/>
                <a:gd name="T11" fmla="*/ 0 h 3"/>
                <a:gd name="T12" fmla="*/ 0 w 6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2" y="2"/>
                    <a:pt x="4" y="1"/>
                    <a:pt x="5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4059"/>
            <p:cNvSpPr/>
            <p:nvPr/>
          </p:nvSpPr>
          <p:spPr bwMode="auto">
            <a:xfrm>
              <a:off x="6345238" y="3746500"/>
              <a:ext cx="20638" cy="4763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3" y="1"/>
                    <a:pt x="5" y="0"/>
                  </a:cubicBezTo>
                </a:path>
              </a:pathLst>
            </a:custGeom>
            <a:solidFill>
              <a:srgbClr val="A7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4060"/>
            <p:cNvSpPr/>
            <p:nvPr/>
          </p:nvSpPr>
          <p:spPr bwMode="auto">
            <a:xfrm>
              <a:off x="6340475" y="3746500"/>
              <a:ext cx="25400" cy="9525"/>
            </a:xfrm>
            <a:custGeom>
              <a:avLst/>
              <a:gdLst>
                <a:gd name="T0" fmla="*/ 5 w 6"/>
                <a:gd name="T1" fmla="*/ 0 h 2"/>
                <a:gd name="T2" fmla="*/ 1 w 6"/>
                <a:gd name="T3" fmla="*/ 1 h 2"/>
                <a:gd name="T4" fmla="*/ 0 w 6"/>
                <a:gd name="T5" fmla="*/ 1 h 2"/>
                <a:gd name="T6" fmla="*/ 1 w 6"/>
                <a:gd name="T7" fmla="*/ 2 h 2"/>
                <a:gd name="T8" fmla="*/ 6 w 6"/>
                <a:gd name="T9" fmla="*/ 1 h 2"/>
                <a:gd name="T10" fmla="*/ 6 w 6"/>
                <a:gd name="T11" fmla="*/ 0 h 2"/>
                <a:gd name="T12" fmla="*/ 5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cubicBezTo>
                    <a:pt x="4" y="0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4061"/>
            <p:cNvSpPr/>
            <p:nvPr/>
          </p:nvSpPr>
          <p:spPr bwMode="auto">
            <a:xfrm>
              <a:off x="6340475" y="3738563"/>
              <a:ext cx="25400" cy="4763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1" y="1"/>
                    <a:pt x="4" y="1"/>
                    <a:pt x="6" y="0"/>
                  </a:cubicBezTo>
                </a:path>
              </a:pathLst>
            </a:custGeom>
            <a:solidFill>
              <a:srgbClr val="A77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4062"/>
            <p:cNvSpPr/>
            <p:nvPr/>
          </p:nvSpPr>
          <p:spPr bwMode="auto">
            <a:xfrm>
              <a:off x="6335713" y="3733800"/>
              <a:ext cx="30163" cy="12700"/>
            </a:xfrm>
            <a:custGeom>
              <a:avLst/>
              <a:gdLst>
                <a:gd name="T0" fmla="*/ 6 w 7"/>
                <a:gd name="T1" fmla="*/ 0 h 3"/>
                <a:gd name="T2" fmla="*/ 1 w 7"/>
                <a:gd name="T3" fmla="*/ 1 h 3"/>
                <a:gd name="T4" fmla="*/ 1 w 7"/>
                <a:gd name="T5" fmla="*/ 2 h 3"/>
                <a:gd name="T6" fmla="*/ 1 w 7"/>
                <a:gd name="T7" fmla="*/ 2 h 3"/>
                <a:gd name="T8" fmla="*/ 7 w 7"/>
                <a:gd name="T9" fmla="*/ 1 h 3"/>
                <a:gd name="T10" fmla="*/ 7 w 7"/>
                <a:gd name="T11" fmla="*/ 1 h 3"/>
                <a:gd name="T12" fmla="*/ 6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6" y="0"/>
                  </a:moveTo>
                  <a:cubicBezTo>
                    <a:pt x="5" y="1"/>
                    <a:pt x="2" y="2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3"/>
                    <a:pt x="6" y="2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4063"/>
            <p:cNvSpPr/>
            <p:nvPr/>
          </p:nvSpPr>
          <p:spPr bwMode="auto">
            <a:xfrm>
              <a:off x="5838825" y="3451225"/>
              <a:ext cx="65088" cy="50800"/>
            </a:xfrm>
            <a:custGeom>
              <a:avLst/>
              <a:gdLst>
                <a:gd name="T0" fmla="*/ 6 w 15"/>
                <a:gd name="T1" fmla="*/ 12 h 12"/>
                <a:gd name="T2" fmla="*/ 11 w 15"/>
                <a:gd name="T3" fmla="*/ 4 h 12"/>
                <a:gd name="T4" fmla="*/ 3 w 15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6" y="12"/>
                  </a:moveTo>
                  <a:cubicBezTo>
                    <a:pt x="10" y="12"/>
                    <a:pt x="15" y="8"/>
                    <a:pt x="11" y="4"/>
                  </a:cubicBezTo>
                  <a:cubicBezTo>
                    <a:pt x="7" y="0"/>
                    <a:pt x="0" y="3"/>
                    <a:pt x="3" y="9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4064"/>
            <p:cNvSpPr/>
            <p:nvPr/>
          </p:nvSpPr>
          <p:spPr bwMode="auto">
            <a:xfrm>
              <a:off x="5843588" y="3454400"/>
              <a:ext cx="50800" cy="52388"/>
            </a:xfrm>
            <a:custGeom>
              <a:avLst/>
              <a:gdLst>
                <a:gd name="T0" fmla="*/ 2 w 12"/>
                <a:gd name="T1" fmla="*/ 2 h 12"/>
                <a:gd name="T2" fmla="*/ 2 w 12"/>
                <a:gd name="T3" fmla="*/ 9 h 12"/>
                <a:gd name="T4" fmla="*/ 3 w 12"/>
                <a:gd name="T5" fmla="*/ 9 h 12"/>
                <a:gd name="T6" fmla="*/ 3 w 12"/>
                <a:gd name="T7" fmla="*/ 8 h 12"/>
                <a:gd name="T8" fmla="*/ 3 w 12"/>
                <a:gd name="T9" fmla="*/ 3 h 12"/>
                <a:gd name="T10" fmla="*/ 10 w 12"/>
                <a:gd name="T11" fmla="*/ 4 h 12"/>
                <a:gd name="T12" fmla="*/ 11 w 12"/>
                <a:gd name="T13" fmla="*/ 7 h 12"/>
                <a:gd name="T14" fmla="*/ 5 w 12"/>
                <a:gd name="T15" fmla="*/ 11 h 12"/>
                <a:gd name="T16" fmla="*/ 4 w 12"/>
                <a:gd name="T17" fmla="*/ 11 h 12"/>
                <a:gd name="T18" fmla="*/ 5 w 12"/>
                <a:gd name="T19" fmla="*/ 12 h 12"/>
                <a:gd name="T20" fmla="*/ 12 w 12"/>
                <a:gd name="T21" fmla="*/ 8 h 12"/>
                <a:gd name="T22" fmla="*/ 10 w 12"/>
                <a:gd name="T23" fmla="*/ 3 h 12"/>
                <a:gd name="T24" fmla="*/ 2 w 12"/>
                <a:gd name="T2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2">
                  <a:moveTo>
                    <a:pt x="2" y="2"/>
                  </a:moveTo>
                  <a:cubicBezTo>
                    <a:pt x="0" y="4"/>
                    <a:pt x="0" y="6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2" y="6"/>
                    <a:pt x="2" y="4"/>
                    <a:pt x="3" y="3"/>
                  </a:cubicBezTo>
                  <a:cubicBezTo>
                    <a:pt x="4" y="2"/>
                    <a:pt x="7" y="2"/>
                    <a:pt x="10" y="4"/>
                  </a:cubicBezTo>
                  <a:cubicBezTo>
                    <a:pt x="11" y="5"/>
                    <a:pt x="11" y="6"/>
                    <a:pt x="11" y="7"/>
                  </a:cubicBezTo>
                  <a:cubicBezTo>
                    <a:pt x="10" y="9"/>
                    <a:pt x="7" y="11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ubicBezTo>
                    <a:pt x="4" y="12"/>
                    <a:pt x="4" y="12"/>
                    <a:pt x="5" y="12"/>
                  </a:cubicBezTo>
                  <a:cubicBezTo>
                    <a:pt x="8" y="12"/>
                    <a:pt x="11" y="10"/>
                    <a:pt x="12" y="8"/>
                  </a:cubicBezTo>
                  <a:cubicBezTo>
                    <a:pt x="12" y="6"/>
                    <a:pt x="12" y="4"/>
                    <a:pt x="10" y="3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4065"/>
            <p:cNvSpPr/>
            <p:nvPr/>
          </p:nvSpPr>
          <p:spPr bwMode="auto">
            <a:xfrm>
              <a:off x="5834063" y="3463925"/>
              <a:ext cx="39688" cy="50800"/>
            </a:xfrm>
            <a:custGeom>
              <a:avLst/>
              <a:gdLst>
                <a:gd name="T0" fmla="*/ 2 w 9"/>
                <a:gd name="T1" fmla="*/ 0 h 12"/>
                <a:gd name="T2" fmla="*/ 2 w 9"/>
                <a:gd name="T3" fmla="*/ 9 h 12"/>
                <a:gd name="T4" fmla="*/ 8 w 9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2" y="0"/>
                  </a:moveTo>
                  <a:cubicBezTo>
                    <a:pt x="1" y="3"/>
                    <a:pt x="0" y="7"/>
                    <a:pt x="2" y="9"/>
                  </a:cubicBezTo>
                  <a:cubicBezTo>
                    <a:pt x="5" y="12"/>
                    <a:pt x="9" y="8"/>
                    <a:pt x="8" y="5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Freeform 4066"/>
            <p:cNvSpPr/>
            <p:nvPr/>
          </p:nvSpPr>
          <p:spPr bwMode="auto">
            <a:xfrm>
              <a:off x="5829300" y="3463925"/>
              <a:ext cx="44450" cy="46038"/>
            </a:xfrm>
            <a:custGeom>
              <a:avLst/>
              <a:gdLst>
                <a:gd name="T0" fmla="*/ 2 w 10"/>
                <a:gd name="T1" fmla="*/ 0 h 11"/>
                <a:gd name="T2" fmla="*/ 3 w 10"/>
                <a:gd name="T3" fmla="*/ 10 h 11"/>
                <a:gd name="T4" fmla="*/ 7 w 10"/>
                <a:gd name="T5" fmla="*/ 10 h 11"/>
                <a:gd name="T6" fmla="*/ 10 w 10"/>
                <a:gd name="T7" fmla="*/ 4 h 11"/>
                <a:gd name="T8" fmla="*/ 9 w 10"/>
                <a:gd name="T9" fmla="*/ 4 h 11"/>
                <a:gd name="T10" fmla="*/ 8 w 10"/>
                <a:gd name="T11" fmla="*/ 5 h 11"/>
                <a:gd name="T12" fmla="*/ 7 w 10"/>
                <a:gd name="T13" fmla="*/ 9 h 11"/>
                <a:gd name="T14" fmla="*/ 3 w 10"/>
                <a:gd name="T15" fmla="*/ 9 h 11"/>
                <a:gd name="T16" fmla="*/ 3 w 10"/>
                <a:gd name="T17" fmla="*/ 1 h 11"/>
                <a:gd name="T18" fmla="*/ 3 w 10"/>
                <a:gd name="T19" fmla="*/ 0 h 11"/>
                <a:gd name="T20" fmla="*/ 2 w 10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1">
                  <a:moveTo>
                    <a:pt x="2" y="0"/>
                  </a:moveTo>
                  <a:cubicBezTo>
                    <a:pt x="1" y="3"/>
                    <a:pt x="0" y="8"/>
                    <a:pt x="3" y="10"/>
                  </a:cubicBezTo>
                  <a:cubicBezTo>
                    <a:pt x="4" y="11"/>
                    <a:pt x="6" y="11"/>
                    <a:pt x="7" y="10"/>
                  </a:cubicBezTo>
                  <a:cubicBezTo>
                    <a:pt x="9" y="9"/>
                    <a:pt x="10" y="7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8" y="4"/>
                    <a:pt x="8" y="5"/>
                  </a:cubicBezTo>
                  <a:cubicBezTo>
                    <a:pt x="9" y="7"/>
                    <a:pt x="8" y="8"/>
                    <a:pt x="7" y="9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7"/>
                    <a:pt x="2" y="3"/>
                    <a:pt x="3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4067"/>
            <p:cNvSpPr/>
            <p:nvPr/>
          </p:nvSpPr>
          <p:spPr bwMode="auto">
            <a:xfrm>
              <a:off x="5813425" y="3436938"/>
              <a:ext cx="73025" cy="30163"/>
            </a:xfrm>
            <a:custGeom>
              <a:avLst/>
              <a:gdLst>
                <a:gd name="T0" fmla="*/ 17 w 17"/>
                <a:gd name="T1" fmla="*/ 7 h 7"/>
                <a:gd name="T2" fmla="*/ 13 w 17"/>
                <a:gd name="T3" fmla="*/ 3 h 7"/>
                <a:gd name="T4" fmla="*/ 9 w 17"/>
                <a:gd name="T5" fmla="*/ 4 h 7"/>
                <a:gd name="T6" fmla="*/ 1 w 17"/>
                <a:gd name="T7" fmla="*/ 2 h 7"/>
                <a:gd name="T8" fmla="*/ 8 w 1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7" y="7"/>
                  </a:moveTo>
                  <a:cubicBezTo>
                    <a:pt x="17" y="5"/>
                    <a:pt x="15" y="3"/>
                    <a:pt x="13" y="3"/>
                  </a:cubicBezTo>
                  <a:cubicBezTo>
                    <a:pt x="11" y="2"/>
                    <a:pt x="11" y="4"/>
                    <a:pt x="9" y="4"/>
                  </a:cubicBezTo>
                  <a:cubicBezTo>
                    <a:pt x="9" y="4"/>
                    <a:pt x="0" y="0"/>
                    <a:pt x="1" y="2"/>
                  </a:cubicBezTo>
                  <a:cubicBezTo>
                    <a:pt x="2" y="5"/>
                    <a:pt x="5" y="6"/>
                    <a:pt x="8" y="7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4068"/>
            <p:cNvSpPr/>
            <p:nvPr/>
          </p:nvSpPr>
          <p:spPr bwMode="auto">
            <a:xfrm>
              <a:off x="5813425" y="3436938"/>
              <a:ext cx="77788" cy="34925"/>
            </a:xfrm>
            <a:custGeom>
              <a:avLst/>
              <a:gdLst>
                <a:gd name="T0" fmla="*/ 0 w 18"/>
                <a:gd name="T1" fmla="*/ 1 h 8"/>
                <a:gd name="T2" fmla="*/ 0 w 18"/>
                <a:gd name="T3" fmla="*/ 3 h 8"/>
                <a:gd name="T4" fmla="*/ 7 w 18"/>
                <a:gd name="T5" fmla="*/ 8 h 8"/>
                <a:gd name="T6" fmla="*/ 8 w 18"/>
                <a:gd name="T7" fmla="*/ 8 h 8"/>
                <a:gd name="T8" fmla="*/ 8 w 18"/>
                <a:gd name="T9" fmla="*/ 7 h 8"/>
                <a:gd name="T10" fmla="*/ 8 w 18"/>
                <a:gd name="T11" fmla="*/ 7 h 8"/>
                <a:gd name="T12" fmla="*/ 2 w 18"/>
                <a:gd name="T13" fmla="*/ 2 h 8"/>
                <a:gd name="T14" fmla="*/ 9 w 18"/>
                <a:gd name="T15" fmla="*/ 5 h 8"/>
                <a:gd name="T16" fmla="*/ 9 w 18"/>
                <a:gd name="T17" fmla="*/ 5 h 8"/>
                <a:gd name="T18" fmla="*/ 11 w 18"/>
                <a:gd name="T19" fmla="*/ 4 h 8"/>
                <a:gd name="T20" fmla="*/ 13 w 18"/>
                <a:gd name="T21" fmla="*/ 3 h 8"/>
                <a:gd name="T22" fmla="*/ 16 w 18"/>
                <a:gd name="T23" fmla="*/ 7 h 8"/>
                <a:gd name="T24" fmla="*/ 17 w 18"/>
                <a:gd name="T25" fmla="*/ 7 h 8"/>
                <a:gd name="T26" fmla="*/ 17 w 18"/>
                <a:gd name="T27" fmla="*/ 7 h 8"/>
                <a:gd name="T28" fmla="*/ 13 w 18"/>
                <a:gd name="T29" fmla="*/ 2 h 8"/>
                <a:gd name="T30" fmla="*/ 10 w 18"/>
                <a:gd name="T31" fmla="*/ 3 h 8"/>
                <a:gd name="T32" fmla="*/ 9 w 18"/>
                <a:gd name="T33" fmla="*/ 4 h 8"/>
                <a:gd name="T34" fmla="*/ 0 w 18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8"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5" y="6"/>
                    <a:pt x="3" y="5"/>
                    <a:pt x="2" y="2"/>
                  </a:cubicBezTo>
                  <a:cubicBezTo>
                    <a:pt x="3" y="2"/>
                    <a:pt x="8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5"/>
                    <a:pt x="11" y="4"/>
                    <a:pt x="11" y="4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4" y="3"/>
                    <a:pt x="16" y="5"/>
                    <a:pt x="16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5"/>
                    <a:pt x="15" y="2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4069"/>
            <p:cNvSpPr/>
            <p:nvPr/>
          </p:nvSpPr>
          <p:spPr bwMode="auto">
            <a:xfrm>
              <a:off x="5846763" y="3454400"/>
              <a:ext cx="30163" cy="30163"/>
            </a:xfrm>
            <a:custGeom>
              <a:avLst/>
              <a:gdLst>
                <a:gd name="T0" fmla="*/ 2 w 7"/>
                <a:gd name="T1" fmla="*/ 0 h 7"/>
                <a:gd name="T2" fmla="*/ 2 w 7"/>
                <a:gd name="T3" fmla="*/ 7 h 7"/>
                <a:gd name="T4" fmla="*/ 4 w 7"/>
                <a:gd name="T5" fmla="*/ 3 h 7"/>
                <a:gd name="T6" fmla="*/ 7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cubicBezTo>
                    <a:pt x="1" y="2"/>
                    <a:pt x="0" y="5"/>
                    <a:pt x="2" y="7"/>
                  </a:cubicBezTo>
                  <a:cubicBezTo>
                    <a:pt x="3" y="6"/>
                    <a:pt x="4" y="4"/>
                    <a:pt x="4" y="3"/>
                  </a:cubicBezTo>
                  <a:cubicBezTo>
                    <a:pt x="5" y="4"/>
                    <a:pt x="6" y="5"/>
                    <a:pt x="7" y="5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4070"/>
            <p:cNvSpPr/>
            <p:nvPr/>
          </p:nvSpPr>
          <p:spPr bwMode="auto">
            <a:xfrm>
              <a:off x="5843588" y="3454400"/>
              <a:ext cx="38100" cy="30163"/>
            </a:xfrm>
            <a:custGeom>
              <a:avLst/>
              <a:gdLst>
                <a:gd name="T0" fmla="*/ 2 w 9"/>
                <a:gd name="T1" fmla="*/ 0 h 7"/>
                <a:gd name="T2" fmla="*/ 2 w 9"/>
                <a:gd name="T3" fmla="*/ 1 h 7"/>
                <a:gd name="T4" fmla="*/ 2 w 9"/>
                <a:gd name="T5" fmla="*/ 7 h 7"/>
                <a:gd name="T6" fmla="*/ 3 w 9"/>
                <a:gd name="T7" fmla="*/ 7 h 7"/>
                <a:gd name="T8" fmla="*/ 5 w 9"/>
                <a:gd name="T9" fmla="*/ 4 h 7"/>
                <a:gd name="T10" fmla="*/ 8 w 9"/>
                <a:gd name="T11" fmla="*/ 6 h 7"/>
                <a:gd name="T12" fmla="*/ 9 w 9"/>
                <a:gd name="T13" fmla="*/ 5 h 7"/>
                <a:gd name="T14" fmla="*/ 9 w 9"/>
                <a:gd name="T15" fmla="*/ 5 h 7"/>
                <a:gd name="T16" fmla="*/ 5 w 9"/>
                <a:gd name="T17" fmla="*/ 2 h 7"/>
                <a:gd name="T18" fmla="*/ 5 w 9"/>
                <a:gd name="T19" fmla="*/ 2 h 7"/>
                <a:gd name="T20" fmla="*/ 4 w 9"/>
                <a:gd name="T21" fmla="*/ 2 h 7"/>
                <a:gd name="T22" fmla="*/ 4 w 9"/>
                <a:gd name="T23" fmla="*/ 3 h 7"/>
                <a:gd name="T24" fmla="*/ 3 w 9"/>
                <a:gd name="T25" fmla="*/ 6 h 7"/>
                <a:gd name="T26" fmla="*/ 2 w 9"/>
                <a:gd name="T27" fmla="*/ 4 h 7"/>
                <a:gd name="T28" fmla="*/ 3 w 9"/>
                <a:gd name="T29" fmla="*/ 1 h 7"/>
                <a:gd name="T30" fmla="*/ 3 w 9"/>
                <a:gd name="T31" fmla="*/ 0 h 7"/>
                <a:gd name="T32" fmla="*/ 3 w 9"/>
                <a:gd name="T33" fmla="*/ 0 h 7"/>
                <a:gd name="T34" fmla="*/ 3 w 9"/>
                <a:gd name="T35" fmla="*/ 0 h 7"/>
                <a:gd name="T36" fmla="*/ 2 w 9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3"/>
                    <a:pt x="0" y="5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5"/>
                    <a:pt x="5" y="4"/>
                  </a:cubicBezTo>
                  <a:cubicBezTo>
                    <a:pt x="6" y="5"/>
                    <a:pt x="7" y="5"/>
                    <a:pt x="8" y="6"/>
                  </a:cubicBezTo>
                  <a:cubicBezTo>
                    <a:pt x="8" y="6"/>
                    <a:pt x="9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4071"/>
            <p:cNvSpPr/>
            <p:nvPr/>
          </p:nvSpPr>
          <p:spPr bwMode="auto">
            <a:xfrm>
              <a:off x="5876925" y="3471863"/>
              <a:ext cx="238125" cy="103188"/>
            </a:xfrm>
            <a:custGeom>
              <a:avLst/>
              <a:gdLst>
                <a:gd name="T0" fmla="*/ 54 w 55"/>
                <a:gd name="T1" fmla="*/ 13 h 24"/>
                <a:gd name="T2" fmla="*/ 25 w 55"/>
                <a:gd name="T3" fmla="*/ 6 h 24"/>
                <a:gd name="T4" fmla="*/ 11 w 55"/>
                <a:gd name="T5" fmla="*/ 2 h 24"/>
                <a:gd name="T6" fmla="*/ 2 w 55"/>
                <a:gd name="T7" fmla="*/ 0 h 24"/>
                <a:gd name="T8" fmla="*/ 6 w 55"/>
                <a:gd name="T9" fmla="*/ 9 h 24"/>
                <a:gd name="T10" fmla="*/ 25 w 55"/>
                <a:gd name="T11" fmla="*/ 16 h 24"/>
                <a:gd name="T12" fmla="*/ 44 w 55"/>
                <a:gd name="T13" fmla="*/ 21 h 24"/>
                <a:gd name="T14" fmla="*/ 55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54" y="13"/>
                  </a:moveTo>
                  <a:cubicBezTo>
                    <a:pt x="44" y="12"/>
                    <a:pt x="34" y="9"/>
                    <a:pt x="25" y="6"/>
                  </a:cubicBezTo>
                  <a:cubicBezTo>
                    <a:pt x="20" y="5"/>
                    <a:pt x="15" y="4"/>
                    <a:pt x="11" y="2"/>
                  </a:cubicBezTo>
                  <a:cubicBezTo>
                    <a:pt x="8" y="1"/>
                    <a:pt x="5" y="0"/>
                    <a:pt x="2" y="0"/>
                  </a:cubicBezTo>
                  <a:cubicBezTo>
                    <a:pt x="1" y="5"/>
                    <a:pt x="0" y="8"/>
                    <a:pt x="6" y="9"/>
                  </a:cubicBezTo>
                  <a:cubicBezTo>
                    <a:pt x="12" y="11"/>
                    <a:pt x="19" y="14"/>
                    <a:pt x="25" y="16"/>
                  </a:cubicBezTo>
                  <a:cubicBezTo>
                    <a:pt x="32" y="17"/>
                    <a:pt x="38" y="19"/>
                    <a:pt x="44" y="21"/>
                  </a:cubicBezTo>
                  <a:cubicBezTo>
                    <a:pt x="47" y="22"/>
                    <a:pt x="51" y="22"/>
                    <a:pt x="55" y="24"/>
                  </a:cubicBezTo>
                </a:path>
              </a:pathLst>
            </a:custGeom>
            <a:solidFill>
              <a:srgbClr val="92A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4072"/>
            <p:cNvSpPr/>
            <p:nvPr/>
          </p:nvSpPr>
          <p:spPr bwMode="auto">
            <a:xfrm>
              <a:off x="5873750" y="3467100"/>
              <a:ext cx="241300" cy="112713"/>
            </a:xfrm>
            <a:custGeom>
              <a:avLst/>
              <a:gdLst>
                <a:gd name="T0" fmla="*/ 3 w 56"/>
                <a:gd name="T1" fmla="*/ 0 h 26"/>
                <a:gd name="T2" fmla="*/ 3 w 56"/>
                <a:gd name="T3" fmla="*/ 1 h 26"/>
                <a:gd name="T4" fmla="*/ 7 w 56"/>
                <a:gd name="T5" fmla="*/ 11 h 26"/>
                <a:gd name="T6" fmla="*/ 18 w 56"/>
                <a:gd name="T7" fmla="*/ 14 h 26"/>
                <a:gd name="T8" fmla="*/ 26 w 56"/>
                <a:gd name="T9" fmla="*/ 17 h 26"/>
                <a:gd name="T10" fmla="*/ 33 w 56"/>
                <a:gd name="T11" fmla="*/ 19 h 26"/>
                <a:gd name="T12" fmla="*/ 44 w 56"/>
                <a:gd name="T13" fmla="*/ 22 h 26"/>
                <a:gd name="T14" fmla="*/ 49 w 56"/>
                <a:gd name="T15" fmla="*/ 24 h 26"/>
                <a:gd name="T16" fmla="*/ 55 w 56"/>
                <a:gd name="T17" fmla="*/ 26 h 26"/>
                <a:gd name="T18" fmla="*/ 56 w 56"/>
                <a:gd name="T19" fmla="*/ 26 h 26"/>
                <a:gd name="T20" fmla="*/ 56 w 56"/>
                <a:gd name="T21" fmla="*/ 25 h 26"/>
                <a:gd name="T22" fmla="*/ 56 w 56"/>
                <a:gd name="T23" fmla="*/ 25 h 26"/>
                <a:gd name="T24" fmla="*/ 49 w 56"/>
                <a:gd name="T25" fmla="*/ 22 h 26"/>
                <a:gd name="T26" fmla="*/ 45 w 56"/>
                <a:gd name="T27" fmla="*/ 21 h 26"/>
                <a:gd name="T28" fmla="*/ 34 w 56"/>
                <a:gd name="T29" fmla="*/ 18 h 26"/>
                <a:gd name="T30" fmla="*/ 27 w 56"/>
                <a:gd name="T31" fmla="*/ 16 h 26"/>
                <a:gd name="T32" fmla="*/ 18 w 56"/>
                <a:gd name="T33" fmla="*/ 13 h 26"/>
                <a:gd name="T34" fmla="*/ 7 w 56"/>
                <a:gd name="T35" fmla="*/ 10 h 26"/>
                <a:gd name="T36" fmla="*/ 3 w 56"/>
                <a:gd name="T37" fmla="*/ 6 h 26"/>
                <a:gd name="T38" fmla="*/ 4 w 56"/>
                <a:gd name="T39" fmla="*/ 1 h 26"/>
                <a:gd name="T40" fmla="*/ 9 w 56"/>
                <a:gd name="T41" fmla="*/ 3 h 26"/>
                <a:gd name="T42" fmla="*/ 12 w 56"/>
                <a:gd name="T43" fmla="*/ 4 h 26"/>
                <a:gd name="T44" fmla="*/ 20 w 56"/>
                <a:gd name="T45" fmla="*/ 6 h 26"/>
                <a:gd name="T46" fmla="*/ 26 w 56"/>
                <a:gd name="T47" fmla="*/ 8 h 26"/>
                <a:gd name="T48" fmla="*/ 55 w 56"/>
                <a:gd name="T49" fmla="*/ 15 h 26"/>
                <a:gd name="T50" fmla="*/ 56 w 56"/>
                <a:gd name="T51" fmla="*/ 14 h 26"/>
                <a:gd name="T52" fmla="*/ 55 w 56"/>
                <a:gd name="T53" fmla="*/ 14 h 26"/>
                <a:gd name="T54" fmla="*/ 26 w 56"/>
                <a:gd name="T55" fmla="*/ 7 h 26"/>
                <a:gd name="T56" fmla="*/ 20 w 56"/>
                <a:gd name="T57" fmla="*/ 5 h 26"/>
                <a:gd name="T58" fmla="*/ 12 w 56"/>
                <a:gd name="T59" fmla="*/ 3 h 26"/>
                <a:gd name="T60" fmla="*/ 9 w 56"/>
                <a:gd name="T61" fmla="*/ 2 h 26"/>
                <a:gd name="T62" fmla="*/ 3 w 56"/>
                <a:gd name="T63" fmla="*/ 0 h 26"/>
                <a:gd name="T64" fmla="*/ 3 w 56"/>
                <a:gd name="T6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26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6"/>
                    <a:pt x="0" y="9"/>
                    <a:pt x="7" y="11"/>
                  </a:cubicBezTo>
                  <a:cubicBezTo>
                    <a:pt x="10" y="12"/>
                    <a:pt x="14" y="13"/>
                    <a:pt x="18" y="14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7" y="20"/>
                    <a:pt x="41" y="21"/>
                    <a:pt x="44" y="22"/>
                  </a:cubicBezTo>
                  <a:cubicBezTo>
                    <a:pt x="46" y="23"/>
                    <a:pt x="47" y="23"/>
                    <a:pt x="49" y="24"/>
                  </a:cubicBezTo>
                  <a:cubicBezTo>
                    <a:pt x="51" y="24"/>
                    <a:pt x="53" y="25"/>
                    <a:pt x="55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4" y="24"/>
                    <a:pt x="51" y="23"/>
                    <a:pt x="49" y="22"/>
                  </a:cubicBezTo>
                  <a:cubicBezTo>
                    <a:pt x="48" y="22"/>
                    <a:pt x="46" y="22"/>
                    <a:pt x="45" y="21"/>
                  </a:cubicBezTo>
                  <a:cubicBezTo>
                    <a:pt x="41" y="20"/>
                    <a:pt x="37" y="19"/>
                    <a:pt x="34" y="18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5" y="12"/>
                    <a:pt x="11" y="11"/>
                    <a:pt x="7" y="10"/>
                  </a:cubicBezTo>
                  <a:cubicBezTo>
                    <a:pt x="4" y="9"/>
                    <a:pt x="3" y="8"/>
                    <a:pt x="3" y="6"/>
                  </a:cubicBezTo>
                  <a:cubicBezTo>
                    <a:pt x="3" y="5"/>
                    <a:pt x="3" y="3"/>
                    <a:pt x="4" y="1"/>
                  </a:cubicBezTo>
                  <a:cubicBezTo>
                    <a:pt x="5" y="2"/>
                    <a:pt x="7" y="2"/>
                    <a:pt x="9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4" y="11"/>
                    <a:pt x="43" y="13"/>
                    <a:pt x="55" y="15"/>
                  </a:cubicBezTo>
                  <a:cubicBezTo>
                    <a:pt x="55" y="15"/>
                    <a:pt x="56" y="15"/>
                    <a:pt x="56" y="14"/>
                  </a:cubicBezTo>
                  <a:cubicBezTo>
                    <a:pt x="56" y="14"/>
                    <a:pt x="56" y="14"/>
                    <a:pt x="55" y="14"/>
                  </a:cubicBezTo>
                  <a:cubicBezTo>
                    <a:pt x="44" y="12"/>
                    <a:pt x="34" y="9"/>
                    <a:pt x="26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4073"/>
            <p:cNvSpPr/>
            <p:nvPr/>
          </p:nvSpPr>
          <p:spPr bwMode="auto">
            <a:xfrm>
              <a:off x="6102350" y="3527425"/>
              <a:ext cx="180975" cy="176213"/>
            </a:xfrm>
            <a:custGeom>
              <a:avLst/>
              <a:gdLst>
                <a:gd name="T0" fmla="*/ 25 w 42"/>
                <a:gd name="T1" fmla="*/ 0 h 41"/>
                <a:gd name="T2" fmla="*/ 32 w 42"/>
                <a:gd name="T3" fmla="*/ 10 h 41"/>
                <a:gd name="T4" fmla="*/ 40 w 42"/>
                <a:gd name="T5" fmla="*/ 27 h 41"/>
                <a:gd name="T6" fmla="*/ 40 w 42"/>
                <a:gd name="T7" fmla="*/ 34 h 41"/>
                <a:gd name="T8" fmla="*/ 30 w 42"/>
                <a:gd name="T9" fmla="*/ 38 h 41"/>
                <a:gd name="T10" fmla="*/ 7 w 42"/>
                <a:gd name="T11" fmla="*/ 37 h 41"/>
                <a:gd name="T12" fmla="*/ 7 w 42"/>
                <a:gd name="T13" fmla="*/ 28 h 41"/>
                <a:gd name="T14" fmla="*/ 6 w 42"/>
                <a:gd name="T15" fmla="*/ 21 h 41"/>
                <a:gd name="T16" fmla="*/ 0 w 42"/>
                <a:gd name="T17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1">
                  <a:moveTo>
                    <a:pt x="25" y="0"/>
                  </a:moveTo>
                  <a:cubicBezTo>
                    <a:pt x="28" y="3"/>
                    <a:pt x="31" y="6"/>
                    <a:pt x="32" y="10"/>
                  </a:cubicBezTo>
                  <a:cubicBezTo>
                    <a:pt x="35" y="15"/>
                    <a:pt x="39" y="21"/>
                    <a:pt x="40" y="27"/>
                  </a:cubicBezTo>
                  <a:cubicBezTo>
                    <a:pt x="41" y="29"/>
                    <a:pt x="42" y="32"/>
                    <a:pt x="40" y="34"/>
                  </a:cubicBezTo>
                  <a:cubicBezTo>
                    <a:pt x="38" y="36"/>
                    <a:pt x="33" y="38"/>
                    <a:pt x="30" y="38"/>
                  </a:cubicBezTo>
                  <a:cubicBezTo>
                    <a:pt x="23" y="41"/>
                    <a:pt x="14" y="41"/>
                    <a:pt x="7" y="37"/>
                  </a:cubicBezTo>
                  <a:cubicBezTo>
                    <a:pt x="7" y="37"/>
                    <a:pt x="8" y="29"/>
                    <a:pt x="7" y="28"/>
                  </a:cubicBezTo>
                  <a:cubicBezTo>
                    <a:pt x="7" y="26"/>
                    <a:pt x="7" y="23"/>
                    <a:pt x="6" y="21"/>
                  </a:cubicBezTo>
                  <a:cubicBezTo>
                    <a:pt x="5" y="16"/>
                    <a:pt x="3" y="10"/>
                    <a:pt x="0" y="5"/>
                  </a:cubicBezTo>
                </a:path>
              </a:pathLst>
            </a:custGeom>
            <a:solidFill>
              <a:srgbClr val="92A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4074"/>
            <p:cNvSpPr>
              <a:spLocks noEditPoints="1"/>
            </p:cNvSpPr>
            <p:nvPr/>
          </p:nvSpPr>
          <p:spPr bwMode="auto">
            <a:xfrm>
              <a:off x="6097588" y="3527425"/>
              <a:ext cx="185738" cy="180975"/>
            </a:xfrm>
            <a:custGeom>
              <a:avLst/>
              <a:gdLst>
                <a:gd name="T0" fmla="*/ 26 w 43"/>
                <a:gd name="T1" fmla="*/ 0 h 42"/>
                <a:gd name="T2" fmla="*/ 26 w 43"/>
                <a:gd name="T3" fmla="*/ 1 h 42"/>
                <a:gd name="T4" fmla="*/ 33 w 43"/>
                <a:gd name="T5" fmla="*/ 10 h 42"/>
                <a:gd name="T6" fmla="*/ 35 w 43"/>
                <a:gd name="T7" fmla="*/ 13 h 42"/>
                <a:gd name="T8" fmla="*/ 40 w 43"/>
                <a:gd name="T9" fmla="*/ 27 h 42"/>
                <a:gd name="T10" fmla="*/ 41 w 43"/>
                <a:gd name="T11" fmla="*/ 28 h 42"/>
                <a:gd name="T12" fmla="*/ 40 w 43"/>
                <a:gd name="T13" fmla="*/ 34 h 42"/>
                <a:gd name="T14" fmla="*/ 31 w 43"/>
                <a:gd name="T15" fmla="*/ 38 h 42"/>
                <a:gd name="T16" fmla="*/ 9 w 43"/>
                <a:gd name="T17" fmla="*/ 36 h 42"/>
                <a:gd name="T18" fmla="*/ 9 w 43"/>
                <a:gd name="T19" fmla="*/ 30 h 42"/>
                <a:gd name="T20" fmla="*/ 9 w 43"/>
                <a:gd name="T21" fmla="*/ 28 h 42"/>
                <a:gd name="T22" fmla="*/ 9 w 43"/>
                <a:gd name="T23" fmla="*/ 27 h 42"/>
                <a:gd name="T24" fmla="*/ 8 w 43"/>
                <a:gd name="T25" fmla="*/ 21 h 42"/>
                <a:gd name="T26" fmla="*/ 1 w 43"/>
                <a:gd name="T27" fmla="*/ 5 h 42"/>
                <a:gd name="T28" fmla="*/ 1 w 43"/>
                <a:gd name="T29" fmla="*/ 5 h 42"/>
                <a:gd name="T30" fmla="*/ 1 w 43"/>
                <a:gd name="T31" fmla="*/ 6 h 42"/>
                <a:gd name="T32" fmla="*/ 7 w 43"/>
                <a:gd name="T33" fmla="*/ 21 h 42"/>
                <a:gd name="T34" fmla="*/ 8 w 43"/>
                <a:gd name="T35" fmla="*/ 27 h 42"/>
                <a:gd name="T36" fmla="*/ 8 w 43"/>
                <a:gd name="T37" fmla="*/ 28 h 42"/>
                <a:gd name="T38" fmla="*/ 8 w 43"/>
                <a:gd name="T39" fmla="*/ 37 h 42"/>
                <a:gd name="T40" fmla="*/ 8 w 43"/>
                <a:gd name="T41" fmla="*/ 37 h 42"/>
                <a:gd name="T42" fmla="*/ 32 w 43"/>
                <a:gd name="T43" fmla="*/ 39 h 42"/>
                <a:gd name="T44" fmla="*/ 41 w 43"/>
                <a:gd name="T45" fmla="*/ 34 h 42"/>
                <a:gd name="T46" fmla="*/ 42 w 43"/>
                <a:gd name="T47" fmla="*/ 28 h 42"/>
                <a:gd name="T48" fmla="*/ 42 w 43"/>
                <a:gd name="T49" fmla="*/ 27 h 42"/>
                <a:gd name="T50" fmla="*/ 36 w 43"/>
                <a:gd name="T51" fmla="*/ 13 h 42"/>
                <a:gd name="T52" fmla="*/ 34 w 43"/>
                <a:gd name="T53" fmla="*/ 9 h 42"/>
                <a:gd name="T54" fmla="*/ 26 w 43"/>
                <a:gd name="T55" fmla="*/ 0 h 42"/>
                <a:gd name="T56" fmla="*/ 26 w 43"/>
                <a:gd name="T57" fmla="*/ 0 h 42"/>
                <a:gd name="T58" fmla="*/ 9 w 43"/>
                <a:gd name="T59" fmla="*/ 37 h 42"/>
                <a:gd name="T60" fmla="*/ 9 w 43"/>
                <a:gd name="T61" fmla="*/ 37 h 42"/>
                <a:gd name="T62" fmla="*/ 9 w 43"/>
                <a:gd name="T63" fmla="*/ 37 h 42"/>
                <a:gd name="T64" fmla="*/ 9 w 43"/>
                <a:gd name="T65" fmla="*/ 37 h 42"/>
                <a:gd name="T66" fmla="*/ 9 w 43"/>
                <a:gd name="T6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" h="42">
                  <a:moveTo>
                    <a:pt x="26" y="0"/>
                  </a:moveTo>
                  <a:cubicBezTo>
                    <a:pt x="25" y="0"/>
                    <a:pt x="25" y="1"/>
                    <a:pt x="26" y="1"/>
                  </a:cubicBezTo>
                  <a:cubicBezTo>
                    <a:pt x="28" y="3"/>
                    <a:pt x="31" y="6"/>
                    <a:pt x="33" y="10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7" y="17"/>
                    <a:pt x="40" y="22"/>
                    <a:pt x="40" y="27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30"/>
                    <a:pt x="42" y="32"/>
                    <a:pt x="40" y="34"/>
                  </a:cubicBezTo>
                  <a:cubicBezTo>
                    <a:pt x="39" y="35"/>
                    <a:pt x="34" y="37"/>
                    <a:pt x="31" y="38"/>
                  </a:cubicBezTo>
                  <a:cubicBezTo>
                    <a:pt x="23" y="40"/>
                    <a:pt x="15" y="40"/>
                    <a:pt x="9" y="36"/>
                  </a:cubicBezTo>
                  <a:cubicBezTo>
                    <a:pt x="9" y="35"/>
                    <a:pt x="9" y="32"/>
                    <a:pt x="9" y="30"/>
                  </a:cubicBezTo>
                  <a:cubicBezTo>
                    <a:pt x="9" y="29"/>
                    <a:pt x="9" y="28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15"/>
                    <a:pt x="4" y="9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10"/>
                    <a:pt x="6" y="15"/>
                    <a:pt x="7" y="21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9"/>
                    <a:pt x="8" y="36"/>
                    <a:pt x="8" y="37"/>
                  </a:cubicBezTo>
                  <a:cubicBezTo>
                    <a:pt x="7" y="37"/>
                    <a:pt x="8" y="37"/>
                    <a:pt x="8" y="37"/>
                  </a:cubicBezTo>
                  <a:cubicBezTo>
                    <a:pt x="14" y="41"/>
                    <a:pt x="23" y="42"/>
                    <a:pt x="32" y="39"/>
                  </a:cubicBezTo>
                  <a:cubicBezTo>
                    <a:pt x="33" y="38"/>
                    <a:pt x="39" y="36"/>
                    <a:pt x="41" y="34"/>
                  </a:cubicBezTo>
                  <a:cubicBezTo>
                    <a:pt x="43" y="32"/>
                    <a:pt x="42" y="30"/>
                    <a:pt x="42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1" y="22"/>
                    <a:pt x="38" y="17"/>
                    <a:pt x="36" y="13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5"/>
                    <a:pt x="29" y="2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9" y="37"/>
                  </a:move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4075"/>
            <p:cNvSpPr/>
            <p:nvPr/>
          </p:nvSpPr>
          <p:spPr bwMode="auto">
            <a:xfrm>
              <a:off x="5795963" y="3016250"/>
              <a:ext cx="60325" cy="68263"/>
            </a:xfrm>
            <a:custGeom>
              <a:avLst/>
              <a:gdLst>
                <a:gd name="T0" fmla="*/ 1 w 14"/>
                <a:gd name="T1" fmla="*/ 11 h 16"/>
                <a:gd name="T2" fmla="*/ 5 w 14"/>
                <a:gd name="T3" fmla="*/ 16 h 16"/>
                <a:gd name="T4" fmla="*/ 12 w 14"/>
                <a:gd name="T5" fmla="*/ 16 h 16"/>
                <a:gd name="T6" fmla="*/ 13 w 14"/>
                <a:gd name="T7" fmla="*/ 15 h 16"/>
                <a:gd name="T8" fmla="*/ 13 w 14"/>
                <a:gd name="T9" fmla="*/ 8 h 16"/>
                <a:gd name="T10" fmla="*/ 8 w 14"/>
                <a:gd name="T11" fmla="*/ 8 h 16"/>
                <a:gd name="T12" fmla="*/ 8 w 14"/>
                <a:gd name="T13" fmla="*/ 10 h 16"/>
                <a:gd name="T14" fmla="*/ 10 w 14"/>
                <a:gd name="T15" fmla="*/ 10 h 16"/>
                <a:gd name="T16" fmla="*/ 10 w 14"/>
                <a:gd name="T17" fmla="*/ 13 h 16"/>
                <a:gd name="T18" fmla="*/ 5 w 14"/>
                <a:gd name="T19" fmla="*/ 11 h 16"/>
                <a:gd name="T20" fmla="*/ 12 w 14"/>
                <a:gd name="T21" fmla="*/ 5 h 16"/>
                <a:gd name="T22" fmla="*/ 12 w 14"/>
                <a:gd name="T23" fmla="*/ 2 h 16"/>
                <a:gd name="T24" fmla="*/ 2 w 14"/>
                <a:gd name="T25" fmla="*/ 6 h 16"/>
                <a:gd name="T26" fmla="*/ 1 w 14"/>
                <a:gd name="T2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6">
                  <a:moveTo>
                    <a:pt x="1" y="11"/>
                  </a:moveTo>
                  <a:cubicBezTo>
                    <a:pt x="1" y="14"/>
                    <a:pt x="3" y="15"/>
                    <a:pt x="5" y="16"/>
                  </a:cubicBezTo>
                  <a:cubicBezTo>
                    <a:pt x="7" y="16"/>
                    <a:pt x="10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4" y="8"/>
                    <a:pt x="13" y="8"/>
                  </a:cubicBezTo>
                  <a:cubicBezTo>
                    <a:pt x="11" y="8"/>
                    <a:pt x="9" y="8"/>
                    <a:pt x="8" y="8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1"/>
                    <a:pt x="10" y="10"/>
                    <a:pt x="10" y="10"/>
                  </a:cubicBezTo>
                  <a:cubicBezTo>
                    <a:pt x="10" y="10"/>
                    <a:pt x="10" y="12"/>
                    <a:pt x="10" y="13"/>
                  </a:cubicBezTo>
                  <a:cubicBezTo>
                    <a:pt x="9" y="13"/>
                    <a:pt x="7" y="13"/>
                    <a:pt x="5" y="11"/>
                  </a:cubicBezTo>
                  <a:cubicBezTo>
                    <a:pt x="2" y="8"/>
                    <a:pt x="8" y="4"/>
                    <a:pt x="12" y="5"/>
                  </a:cubicBezTo>
                  <a:cubicBezTo>
                    <a:pt x="12" y="4"/>
                    <a:pt x="12" y="3"/>
                    <a:pt x="12" y="2"/>
                  </a:cubicBezTo>
                  <a:cubicBezTo>
                    <a:pt x="9" y="0"/>
                    <a:pt x="4" y="3"/>
                    <a:pt x="2" y="6"/>
                  </a:cubicBezTo>
                  <a:cubicBezTo>
                    <a:pt x="1" y="7"/>
                    <a:pt x="0" y="9"/>
                    <a:pt x="1" y="11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4076"/>
            <p:cNvSpPr>
              <a:spLocks noEditPoints="1"/>
            </p:cNvSpPr>
            <p:nvPr/>
          </p:nvSpPr>
          <p:spPr bwMode="auto">
            <a:xfrm>
              <a:off x="5795963" y="3016250"/>
              <a:ext cx="60325" cy="73025"/>
            </a:xfrm>
            <a:custGeom>
              <a:avLst/>
              <a:gdLst>
                <a:gd name="T0" fmla="*/ 2 w 14"/>
                <a:gd name="T1" fmla="*/ 5 h 17"/>
                <a:gd name="T2" fmla="*/ 1 w 14"/>
                <a:gd name="T3" fmla="*/ 11 h 17"/>
                <a:gd name="T4" fmla="*/ 1 w 14"/>
                <a:gd name="T5" fmla="*/ 11 h 17"/>
                <a:gd name="T6" fmla="*/ 5 w 14"/>
                <a:gd name="T7" fmla="*/ 16 h 17"/>
                <a:gd name="T8" fmla="*/ 12 w 14"/>
                <a:gd name="T9" fmla="*/ 16 h 17"/>
                <a:gd name="T10" fmla="*/ 12 w 14"/>
                <a:gd name="T11" fmla="*/ 16 h 17"/>
                <a:gd name="T12" fmla="*/ 13 w 14"/>
                <a:gd name="T13" fmla="*/ 15 h 17"/>
                <a:gd name="T14" fmla="*/ 13 w 14"/>
                <a:gd name="T15" fmla="*/ 15 h 17"/>
                <a:gd name="T16" fmla="*/ 13 w 14"/>
                <a:gd name="T17" fmla="*/ 8 h 17"/>
                <a:gd name="T18" fmla="*/ 13 w 14"/>
                <a:gd name="T19" fmla="*/ 7 h 17"/>
                <a:gd name="T20" fmla="*/ 8 w 14"/>
                <a:gd name="T21" fmla="*/ 8 h 17"/>
                <a:gd name="T22" fmla="*/ 7 w 14"/>
                <a:gd name="T23" fmla="*/ 8 h 17"/>
                <a:gd name="T24" fmla="*/ 7 w 14"/>
                <a:gd name="T25" fmla="*/ 9 h 17"/>
                <a:gd name="T26" fmla="*/ 8 w 14"/>
                <a:gd name="T27" fmla="*/ 11 h 17"/>
                <a:gd name="T28" fmla="*/ 10 w 14"/>
                <a:gd name="T29" fmla="*/ 11 h 17"/>
                <a:gd name="T30" fmla="*/ 10 w 14"/>
                <a:gd name="T31" fmla="*/ 12 h 17"/>
                <a:gd name="T32" fmla="*/ 6 w 14"/>
                <a:gd name="T33" fmla="*/ 11 h 17"/>
                <a:gd name="T34" fmla="*/ 5 w 14"/>
                <a:gd name="T35" fmla="*/ 8 h 17"/>
                <a:gd name="T36" fmla="*/ 12 w 14"/>
                <a:gd name="T37" fmla="*/ 5 h 17"/>
                <a:gd name="T38" fmla="*/ 12 w 14"/>
                <a:gd name="T39" fmla="*/ 5 h 17"/>
                <a:gd name="T40" fmla="*/ 12 w 14"/>
                <a:gd name="T41" fmla="*/ 5 h 17"/>
                <a:gd name="T42" fmla="*/ 12 w 14"/>
                <a:gd name="T43" fmla="*/ 3 h 17"/>
                <a:gd name="T44" fmla="*/ 12 w 14"/>
                <a:gd name="T45" fmla="*/ 2 h 17"/>
                <a:gd name="T46" fmla="*/ 12 w 14"/>
                <a:gd name="T47" fmla="*/ 1 h 17"/>
                <a:gd name="T48" fmla="*/ 2 w 14"/>
                <a:gd name="T49" fmla="*/ 5 h 17"/>
                <a:gd name="T50" fmla="*/ 1 w 14"/>
                <a:gd name="T51" fmla="*/ 10 h 17"/>
                <a:gd name="T52" fmla="*/ 3 w 14"/>
                <a:gd name="T53" fmla="*/ 6 h 17"/>
                <a:gd name="T54" fmla="*/ 11 w 14"/>
                <a:gd name="T55" fmla="*/ 2 h 17"/>
                <a:gd name="T56" fmla="*/ 11 w 14"/>
                <a:gd name="T57" fmla="*/ 3 h 17"/>
                <a:gd name="T58" fmla="*/ 12 w 14"/>
                <a:gd name="T59" fmla="*/ 4 h 17"/>
                <a:gd name="T60" fmla="*/ 12 w 14"/>
                <a:gd name="T61" fmla="*/ 4 h 17"/>
                <a:gd name="T62" fmla="*/ 5 w 14"/>
                <a:gd name="T63" fmla="*/ 7 h 17"/>
                <a:gd name="T64" fmla="*/ 5 w 14"/>
                <a:gd name="T65" fmla="*/ 12 h 17"/>
                <a:gd name="T66" fmla="*/ 10 w 14"/>
                <a:gd name="T67" fmla="*/ 13 h 17"/>
                <a:gd name="T68" fmla="*/ 11 w 14"/>
                <a:gd name="T69" fmla="*/ 13 h 17"/>
                <a:gd name="T70" fmla="*/ 10 w 14"/>
                <a:gd name="T71" fmla="*/ 10 h 17"/>
                <a:gd name="T72" fmla="*/ 10 w 14"/>
                <a:gd name="T73" fmla="*/ 10 h 17"/>
                <a:gd name="T74" fmla="*/ 8 w 14"/>
                <a:gd name="T75" fmla="*/ 10 h 17"/>
                <a:gd name="T76" fmla="*/ 8 w 14"/>
                <a:gd name="T77" fmla="*/ 9 h 17"/>
                <a:gd name="T78" fmla="*/ 8 w 14"/>
                <a:gd name="T79" fmla="*/ 9 h 17"/>
                <a:gd name="T80" fmla="*/ 13 w 14"/>
                <a:gd name="T81" fmla="*/ 8 h 17"/>
                <a:gd name="T82" fmla="*/ 13 w 14"/>
                <a:gd name="T83" fmla="*/ 10 h 17"/>
                <a:gd name="T84" fmla="*/ 13 w 14"/>
                <a:gd name="T85" fmla="*/ 14 h 17"/>
                <a:gd name="T86" fmla="*/ 13 w 14"/>
                <a:gd name="T87" fmla="*/ 15 h 17"/>
                <a:gd name="T88" fmla="*/ 13 w 14"/>
                <a:gd name="T89" fmla="*/ 15 h 17"/>
                <a:gd name="T90" fmla="*/ 12 w 14"/>
                <a:gd name="T91" fmla="*/ 15 h 17"/>
                <a:gd name="T92" fmla="*/ 12 w 14"/>
                <a:gd name="T93" fmla="*/ 15 h 17"/>
                <a:gd name="T94" fmla="*/ 5 w 14"/>
                <a:gd name="T95" fmla="*/ 15 h 17"/>
                <a:gd name="T96" fmla="*/ 1 w 14"/>
                <a:gd name="T97" fmla="*/ 11 h 17"/>
                <a:gd name="T98" fmla="*/ 1 w 14"/>
                <a:gd name="T99" fmla="*/ 10 h 17"/>
                <a:gd name="T100" fmla="*/ 12 w 14"/>
                <a:gd name="T101" fmla="*/ 4 h 17"/>
                <a:gd name="T102" fmla="*/ 12 w 14"/>
                <a:gd name="T103" fmla="*/ 4 h 17"/>
                <a:gd name="T104" fmla="*/ 12 w 14"/>
                <a:gd name="T105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" h="17">
                  <a:moveTo>
                    <a:pt x="2" y="5"/>
                  </a:moveTo>
                  <a:cubicBezTo>
                    <a:pt x="1" y="7"/>
                    <a:pt x="0" y="9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3" y="15"/>
                    <a:pt x="5" y="16"/>
                  </a:cubicBezTo>
                  <a:cubicBezTo>
                    <a:pt x="7" y="16"/>
                    <a:pt x="11" y="17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4"/>
                    <a:pt x="14" y="9"/>
                    <a:pt x="13" y="8"/>
                  </a:cubicBezTo>
                  <a:cubicBezTo>
                    <a:pt x="13" y="8"/>
                    <a:pt x="13" y="7"/>
                    <a:pt x="13" y="7"/>
                  </a:cubicBezTo>
                  <a:cubicBezTo>
                    <a:pt x="12" y="7"/>
                    <a:pt x="9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10"/>
                    <a:pt x="8" y="11"/>
                  </a:cubicBezTo>
                  <a:cubicBezTo>
                    <a:pt x="8" y="11"/>
                    <a:pt x="9" y="11"/>
                    <a:pt x="10" y="11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8" y="12"/>
                    <a:pt x="7" y="12"/>
                    <a:pt x="6" y="11"/>
                  </a:cubicBezTo>
                  <a:cubicBezTo>
                    <a:pt x="5" y="10"/>
                    <a:pt x="5" y="9"/>
                    <a:pt x="5" y="8"/>
                  </a:cubicBezTo>
                  <a:cubicBezTo>
                    <a:pt x="7" y="6"/>
                    <a:pt x="10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1"/>
                    <a:pt x="12" y="1"/>
                  </a:cubicBezTo>
                  <a:cubicBezTo>
                    <a:pt x="8" y="0"/>
                    <a:pt x="4" y="3"/>
                    <a:pt x="2" y="5"/>
                  </a:cubicBezTo>
                  <a:moveTo>
                    <a:pt x="1" y="10"/>
                  </a:moveTo>
                  <a:cubicBezTo>
                    <a:pt x="1" y="9"/>
                    <a:pt x="2" y="7"/>
                    <a:pt x="3" y="6"/>
                  </a:cubicBezTo>
                  <a:cubicBezTo>
                    <a:pt x="4" y="3"/>
                    <a:pt x="8" y="1"/>
                    <a:pt x="11" y="2"/>
                  </a:cubicBezTo>
                  <a:cubicBezTo>
                    <a:pt x="11" y="2"/>
                    <a:pt x="11" y="3"/>
                    <a:pt x="11" y="3"/>
                  </a:cubicBezTo>
                  <a:cubicBezTo>
                    <a:pt x="11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4"/>
                    <a:pt x="6" y="5"/>
                    <a:pt x="5" y="7"/>
                  </a:cubicBezTo>
                  <a:cubicBezTo>
                    <a:pt x="4" y="9"/>
                    <a:pt x="4" y="10"/>
                    <a:pt x="5" y="12"/>
                  </a:cubicBezTo>
                  <a:cubicBezTo>
                    <a:pt x="6" y="13"/>
                    <a:pt x="9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8" y="10"/>
                    <a:pt x="8" y="10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8"/>
                    <a:pt x="12" y="8"/>
                    <a:pt x="13" y="8"/>
                  </a:cubicBezTo>
                  <a:cubicBezTo>
                    <a:pt x="13" y="9"/>
                    <a:pt x="13" y="9"/>
                    <a:pt x="13" y="10"/>
                  </a:cubicBezTo>
                  <a:cubicBezTo>
                    <a:pt x="13" y="12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16"/>
                    <a:pt x="7" y="16"/>
                    <a:pt x="5" y="15"/>
                  </a:cubicBezTo>
                  <a:cubicBezTo>
                    <a:pt x="3" y="15"/>
                    <a:pt x="2" y="13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4077"/>
            <p:cNvSpPr>
              <a:spLocks noEditPoints="1"/>
            </p:cNvSpPr>
            <p:nvPr/>
          </p:nvSpPr>
          <p:spPr bwMode="auto">
            <a:xfrm>
              <a:off x="5856288" y="3038475"/>
              <a:ext cx="47625" cy="50800"/>
            </a:xfrm>
            <a:custGeom>
              <a:avLst/>
              <a:gdLst>
                <a:gd name="T0" fmla="*/ 11 w 11"/>
                <a:gd name="T1" fmla="*/ 6 h 12"/>
                <a:gd name="T2" fmla="*/ 5 w 11"/>
                <a:gd name="T3" fmla="*/ 0 h 12"/>
                <a:gd name="T4" fmla="*/ 1 w 11"/>
                <a:gd name="T5" fmla="*/ 5 h 12"/>
                <a:gd name="T6" fmla="*/ 3 w 11"/>
                <a:gd name="T7" fmla="*/ 10 h 12"/>
                <a:gd name="T8" fmla="*/ 9 w 11"/>
                <a:gd name="T9" fmla="*/ 10 h 12"/>
                <a:gd name="T10" fmla="*/ 11 w 11"/>
                <a:gd name="T11" fmla="*/ 6 h 12"/>
                <a:gd name="T12" fmla="*/ 6 w 11"/>
                <a:gd name="T13" fmla="*/ 8 h 12"/>
                <a:gd name="T14" fmla="*/ 3 w 11"/>
                <a:gd name="T15" fmla="*/ 5 h 12"/>
                <a:gd name="T16" fmla="*/ 7 w 11"/>
                <a:gd name="T17" fmla="*/ 4 h 12"/>
                <a:gd name="T18" fmla="*/ 6 w 11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0" y="3"/>
                    <a:pt x="8" y="0"/>
                    <a:pt x="5" y="0"/>
                  </a:cubicBezTo>
                  <a:cubicBezTo>
                    <a:pt x="3" y="1"/>
                    <a:pt x="1" y="2"/>
                    <a:pt x="1" y="5"/>
                  </a:cubicBezTo>
                  <a:cubicBezTo>
                    <a:pt x="0" y="7"/>
                    <a:pt x="1" y="9"/>
                    <a:pt x="3" y="10"/>
                  </a:cubicBezTo>
                  <a:cubicBezTo>
                    <a:pt x="5" y="11"/>
                    <a:pt x="7" y="12"/>
                    <a:pt x="9" y="10"/>
                  </a:cubicBezTo>
                  <a:cubicBezTo>
                    <a:pt x="10" y="9"/>
                    <a:pt x="11" y="7"/>
                    <a:pt x="11" y="6"/>
                  </a:cubicBezTo>
                  <a:moveTo>
                    <a:pt x="6" y="8"/>
                  </a:moveTo>
                  <a:cubicBezTo>
                    <a:pt x="4" y="8"/>
                    <a:pt x="3" y="6"/>
                    <a:pt x="3" y="5"/>
                  </a:cubicBezTo>
                  <a:cubicBezTo>
                    <a:pt x="4" y="3"/>
                    <a:pt x="6" y="3"/>
                    <a:pt x="7" y="4"/>
                  </a:cubicBezTo>
                  <a:cubicBezTo>
                    <a:pt x="8" y="6"/>
                    <a:pt x="7" y="7"/>
                    <a:pt x="6" y="8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4078"/>
            <p:cNvSpPr>
              <a:spLocks noEditPoints="1"/>
            </p:cNvSpPr>
            <p:nvPr/>
          </p:nvSpPr>
          <p:spPr bwMode="auto">
            <a:xfrm>
              <a:off x="5856288" y="3038475"/>
              <a:ext cx="47625" cy="50800"/>
            </a:xfrm>
            <a:custGeom>
              <a:avLst/>
              <a:gdLst>
                <a:gd name="T0" fmla="*/ 5 w 11"/>
                <a:gd name="T1" fmla="*/ 0 h 12"/>
                <a:gd name="T2" fmla="*/ 0 w 11"/>
                <a:gd name="T3" fmla="*/ 5 h 12"/>
                <a:gd name="T4" fmla="*/ 3 w 11"/>
                <a:gd name="T5" fmla="*/ 10 h 12"/>
                <a:gd name="T6" fmla="*/ 9 w 11"/>
                <a:gd name="T7" fmla="*/ 10 h 12"/>
                <a:gd name="T8" fmla="*/ 11 w 11"/>
                <a:gd name="T9" fmla="*/ 6 h 12"/>
                <a:gd name="T10" fmla="*/ 11 w 11"/>
                <a:gd name="T11" fmla="*/ 6 h 12"/>
                <a:gd name="T12" fmla="*/ 9 w 11"/>
                <a:gd name="T13" fmla="*/ 1 h 12"/>
                <a:gd name="T14" fmla="*/ 5 w 11"/>
                <a:gd name="T15" fmla="*/ 0 h 12"/>
                <a:gd name="T16" fmla="*/ 3 w 11"/>
                <a:gd name="T17" fmla="*/ 10 h 12"/>
                <a:gd name="T18" fmla="*/ 1 w 11"/>
                <a:gd name="T19" fmla="*/ 5 h 12"/>
                <a:gd name="T20" fmla="*/ 6 w 11"/>
                <a:gd name="T21" fmla="*/ 1 h 12"/>
                <a:gd name="T22" fmla="*/ 8 w 11"/>
                <a:gd name="T23" fmla="*/ 2 h 12"/>
                <a:gd name="T24" fmla="*/ 10 w 11"/>
                <a:gd name="T25" fmla="*/ 6 h 12"/>
                <a:gd name="T26" fmla="*/ 10 w 11"/>
                <a:gd name="T27" fmla="*/ 6 h 12"/>
                <a:gd name="T28" fmla="*/ 9 w 11"/>
                <a:gd name="T29" fmla="*/ 10 h 12"/>
                <a:gd name="T30" fmla="*/ 3 w 11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2">
                  <a:moveTo>
                    <a:pt x="5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7"/>
                    <a:pt x="1" y="9"/>
                    <a:pt x="3" y="10"/>
                  </a:cubicBezTo>
                  <a:cubicBezTo>
                    <a:pt x="4" y="11"/>
                    <a:pt x="7" y="12"/>
                    <a:pt x="9" y="10"/>
                  </a:cubicBezTo>
                  <a:cubicBezTo>
                    <a:pt x="10" y="9"/>
                    <a:pt x="11" y="7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2"/>
                    <a:pt x="9" y="1"/>
                  </a:cubicBezTo>
                  <a:cubicBezTo>
                    <a:pt x="8" y="0"/>
                    <a:pt x="7" y="0"/>
                    <a:pt x="5" y="0"/>
                  </a:cubicBezTo>
                  <a:moveTo>
                    <a:pt x="3" y="10"/>
                  </a:moveTo>
                  <a:cubicBezTo>
                    <a:pt x="1" y="9"/>
                    <a:pt x="1" y="7"/>
                    <a:pt x="1" y="5"/>
                  </a:cubicBezTo>
                  <a:cubicBezTo>
                    <a:pt x="1" y="3"/>
                    <a:pt x="3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9"/>
                    <a:pt x="9" y="10"/>
                  </a:cubicBezTo>
                  <a:cubicBezTo>
                    <a:pt x="7" y="11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4079"/>
            <p:cNvSpPr>
              <a:spLocks noEditPoints="1"/>
            </p:cNvSpPr>
            <p:nvPr/>
          </p:nvSpPr>
          <p:spPr bwMode="auto">
            <a:xfrm>
              <a:off x="5868988" y="3051175"/>
              <a:ext cx="22225" cy="20638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2 h 5"/>
                <a:gd name="T4" fmla="*/ 1 w 5"/>
                <a:gd name="T5" fmla="*/ 4 h 5"/>
                <a:gd name="T6" fmla="*/ 3 w 5"/>
                <a:gd name="T7" fmla="*/ 5 h 5"/>
                <a:gd name="T8" fmla="*/ 3 w 5"/>
                <a:gd name="T9" fmla="*/ 5 h 5"/>
                <a:gd name="T10" fmla="*/ 5 w 5"/>
                <a:gd name="T11" fmla="*/ 4 h 5"/>
                <a:gd name="T12" fmla="*/ 5 w 5"/>
                <a:gd name="T13" fmla="*/ 1 h 5"/>
                <a:gd name="T14" fmla="*/ 2 w 5"/>
                <a:gd name="T15" fmla="*/ 0 h 5"/>
                <a:gd name="T16" fmla="*/ 1 w 5"/>
                <a:gd name="T17" fmla="*/ 4 h 5"/>
                <a:gd name="T18" fmla="*/ 1 w 5"/>
                <a:gd name="T19" fmla="*/ 2 h 5"/>
                <a:gd name="T20" fmla="*/ 2 w 5"/>
                <a:gd name="T21" fmla="*/ 1 h 5"/>
                <a:gd name="T22" fmla="*/ 4 w 5"/>
                <a:gd name="T23" fmla="*/ 2 h 5"/>
                <a:gd name="T24" fmla="*/ 4 w 5"/>
                <a:gd name="T25" fmla="*/ 3 h 5"/>
                <a:gd name="T26" fmla="*/ 3 w 5"/>
                <a:gd name="T27" fmla="*/ 4 h 5"/>
                <a:gd name="T28" fmla="*/ 3 w 5"/>
                <a:gd name="T29" fmla="*/ 4 h 5"/>
                <a:gd name="T30" fmla="*/ 1 w 5"/>
                <a:gd name="T3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1" y="4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3"/>
                    <a:pt x="5" y="2"/>
                    <a:pt x="5" y="1"/>
                  </a:cubicBezTo>
                  <a:cubicBezTo>
                    <a:pt x="4" y="0"/>
                    <a:pt x="3" y="0"/>
                    <a:pt x="2" y="0"/>
                  </a:cubicBezTo>
                  <a:moveTo>
                    <a:pt x="1" y="4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1" y="4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4080"/>
            <p:cNvSpPr/>
            <p:nvPr/>
          </p:nvSpPr>
          <p:spPr bwMode="auto">
            <a:xfrm>
              <a:off x="5964238" y="3021013"/>
              <a:ext cx="55563" cy="68263"/>
            </a:xfrm>
            <a:custGeom>
              <a:avLst/>
              <a:gdLst>
                <a:gd name="T0" fmla="*/ 0 w 13"/>
                <a:gd name="T1" fmla="*/ 11 h 16"/>
                <a:gd name="T2" fmla="*/ 5 w 13"/>
                <a:gd name="T3" fmla="*/ 15 h 16"/>
                <a:gd name="T4" fmla="*/ 12 w 13"/>
                <a:gd name="T5" fmla="*/ 15 h 16"/>
                <a:gd name="T6" fmla="*/ 12 w 13"/>
                <a:gd name="T7" fmla="*/ 14 h 16"/>
                <a:gd name="T8" fmla="*/ 12 w 13"/>
                <a:gd name="T9" fmla="*/ 8 h 16"/>
                <a:gd name="T10" fmla="*/ 7 w 13"/>
                <a:gd name="T11" fmla="*/ 8 h 16"/>
                <a:gd name="T12" fmla="*/ 7 w 13"/>
                <a:gd name="T13" fmla="*/ 10 h 16"/>
                <a:gd name="T14" fmla="*/ 9 w 13"/>
                <a:gd name="T15" fmla="*/ 10 h 16"/>
                <a:gd name="T16" fmla="*/ 10 w 13"/>
                <a:gd name="T17" fmla="*/ 12 h 16"/>
                <a:gd name="T18" fmla="*/ 5 w 13"/>
                <a:gd name="T19" fmla="*/ 11 h 16"/>
                <a:gd name="T20" fmla="*/ 11 w 13"/>
                <a:gd name="T21" fmla="*/ 5 h 16"/>
                <a:gd name="T22" fmla="*/ 11 w 13"/>
                <a:gd name="T23" fmla="*/ 2 h 16"/>
                <a:gd name="T24" fmla="*/ 2 w 13"/>
                <a:gd name="T25" fmla="*/ 5 h 16"/>
                <a:gd name="T26" fmla="*/ 0 w 13"/>
                <a:gd name="T2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6">
                  <a:moveTo>
                    <a:pt x="0" y="11"/>
                  </a:moveTo>
                  <a:cubicBezTo>
                    <a:pt x="1" y="13"/>
                    <a:pt x="2" y="15"/>
                    <a:pt x="5" y="15"/>
                  </a:cubicBezTo>
                  <a:cubicBezTo>
                    <a:pt x="6" y="16"/>
                    <a:pt x="10" y="16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3" y="14"/>
                    <a:pt x="13" y="8"/>
                    <a:pt x="12" y="8"/>
                  </a:cubicBezTo>
                  <a:cubicBezTo>
                    <a:pt x="11" y="8"/>
                    <a:pt x="9" y="8"/>
                    <a:pt x="7" y="8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0"/>
                    <a:pt x="10" y="12"/>
                    <a:pt x="10" y="12"/>
                  </a:cubicBezTo>
                  <a:cubicBezTo>
                    <a:pt x="8" y="12"/>
                    <a:pt x="6" y="13"/>
                    <a:pt x="5" y="11"/>
                  </a:cubicBezTo>
                  <a:cubicBezTo>
                    <a:pt x="1" y="7"/>
                    <a:pt x="8" y="4"/>
                    <a:pt x="11" y="5"/>
                  </a:cubicBezTo>
                  <a:cubicBezTo>
                    <a:pt x="11" y="4"/>
                    <a:pt x="11" y="2"/>
                    <a:pt x="11" y="2"/>
                  </a:cubicBezTo>
                  <a:cubicBezTo>
                    <a:pt x="8" y="0"/>
                    <a:pt x="4" y="3"/>
                    <a:pt x="2" y="5"/>
                  </a:cubicBezTo>
                  <a:cubicBezTo>
                    <a:pt x="0" y="7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4081"/>
            <p:cNvSpPr>
              <a:spLocks noEditPoints="1"/>
            </p:cNvSpPr>
            <p:nvPr/>
          </p:nvSpPr>
          <p:spPr bwMode="auto">
            <a:xfrm>
              <a:off x="5959475" y="3021013"/>
              <a:ext cx="60325" cy="68263"/>
            </a:xfrm>
            <a:custGeom>
              <a:avLst/>
              <a:gdLst>
                <a:gd name="T0" fmla="*/ 2 w 14"/>
                <a:gd name="T1" fmla="*/ 5 h 16"/>
                <a:gd name="T2" fmla="*/ 1 w 14"/>
                <a:gd name="T3" fmla="*/ 11 h 16"/>
                <a:gd name="T4" fmla="*/ 1 w 14"/>
                <a:gd name="T5" fmla="*/ 11 h 16"/>
                <a:gd name="T6" fmla="*/ 5 w 14"/>
                <a:gd name="T7" fmla="*/ 16 h 16"/>
                <a:gd name="T8" fmla="*/ 13 w 14"/>
                <a:gd name="T9" fmla="*/ 16 h 16"/>
                <a:gd name="T10" fmla="*/ 13 w 14"/>
                <a:gd name="T11" fmla="*/ 16 h 16"/>
                <a:gd name="T12" fmla="*/ 14 w 14"/>
                <a:gd name="T13" fmla="*/ 15 h 16"/>
                <a:gd name="T14" fmla="*/ 14 w 14"/>
                <a:gd name="T15" fmla="*/ 14 h 16"/>
                <a:gd name="T16" fmla="*/ 14 w 14"/>
                <a:gd name="T17" fmla="*/ 8 h 16"/>
                <a:gd name="T18" fmla="*/ 13 w 14"/>
                <a:gd name="T19" fmla="*/ 7 h 16"/>
                <a:gd name="T20" fmla="*/ 8 w 14"/>
                <a:gd name="T21" fmla="*/ 8 h 16"/>
                <a:gd name="T22" fmla="*/ 8 w 14"/>
                <a:gd name="T23" fmla="*/ 8 h 16"/>
                <a:gd name="T24" fmla="*/ 8 w 14"/>
                <a:gd name="T25" fmla="*/ 8 h 16"/>
                <a:gd name="T26" fmla="*/ 8 w 14"/>
                <a:gd name="T27" fmla="*/ 11 h 16"/>
                <a:gd name="T28" fmla="*/ 10 w 14"/>
                <a:gd name="T29" fmla="*/ 10 h 16"/>
                <a:gd name="T30" fmla="*/ 10 w 14"/>
                <a:gd name="T31" fmla="*/ 12 h 16"/>
                <a:gd name="T32" fmla="*/ 6 w 14"/>
                <a:gd name="T33" fmla="*/ 11 h 16"/>
                <a:gd name="T34" fmla="*/ 6 w 14"/>
                <a:gd name="T35" fmla="*/ 8 h 16"/>
                <a:gd name="T36" fmla="*/ 12 w 14"/>
                <a:gd name="T37" fmla="*/ 5 h 16"/>
                <a:gd name="T38" fmla="*/ 12 w 14"/>
                <a:gd name="T39" fmla="*/ 5 h 16"/>
                <a:gd name="T40" fmla="*/ 13 w 14"/>
                <a:gd name="T41" fmla="*/ 5 h 16"/>
                <a:gd name="T42" fmla="*/ 13 w 14"/>
                <a:gd name="T43" fmla="*/ 2 h 16"/>
                <a:gd name="T44" fmla="*/ 12 w 14"/>
                <a:gd name="T45" fmla="*/ 2 h 16"/>
                <a:gd name="T46" fmla="*/ 12 w 14"/>
                <a:gd name="T47" fmla="*/ 1 h 16"/>
                <a:gd name="T48" fmla="*/ 2 w 14"/>
                <a:gd name="T49" fmla="*/ 5 h 16"/>
                <a:gd name="T50" fmla="*/ 6 w 14"/>
                <a:gd name="T51" fmla="*/ 15 h 16"/>
                <a:gd name="T52" fmla="*/ 2 w 14"/>
                <a:gd name="T53" fmla="*/ 11 h 16"/>
                <a:gd name="T54" fmla="*/ 2 w 14"/>
                <a:gd name="T55" fmla="*/ 11 h 16"/>
                <a:gd name="T56" fmla="*/ 3 w 14"/>
                <a:gd name="T57" fmla="*/ 6 h 16"/>
                <a:gd name="T58" fmla="*/ 12 w 14"/>
                <a:gd name="T59" fmla="*/ 2 h 16"/>
                <a:gd name="T60" fmla="*/ 12 w 14"/>
                <a:gd name="T61" fmla="*/ 2 h 16"/>
                <a:gd name="T62" fmla="*/ 12 w 14"/>
                <a:gd name="T63" fmla="*/ 4 h 16"/>
                <a:gd name="T64" fmla="*/ 12 w 14"/>
                <a:gd name="T65" fmla="*/ 4 h 16"/>
                <a:gd name="T66" fmla="*/ 5 w 14"/>
                <a:gd name="T67" fmla="*/ 7 h 16"/>
                <a:gd name="T68" fmla="*/ 5 w 14"/>
                <a:gd name="T69" fmla="*/ 11 h 16"/>
                <a:gd name="T70" fmla="*/ 11 w 14"/>
                <a:gd name="T71" fmla="*/ 13 h 16"/>
                <a:gd name="T72" fmla="*/ 11 w 14"/>
                <a:gd name="T73" fmla="*/ 12 h 16"/>
                <a:gd name="T74" fmla="*/ 11 w 14"/>
                <a:gd name="T75" fmla="*/ 10 h 16"/>
                <a:gd name="T76" fmla="*/ 10 w 14"/>
                <a:gd name="T77" fmla="*/ 10 h 16"/>
                <a:gd name="T78" fmla="*/ 9 w 14"/>
                <a:gd name="T79" fmla="*/ 10 h 16"/>
                <a:gd name="T80" fmla="*/ 8 w 14"/>
                <a:gd name="T81" fmla="*/ 9 h 16"/>
                <a:gd name="T82" fmla="*/ 8 w 14"/>
                <a:gd name="T83" fmla="*/ 8 h 16"/>
                <a:gd name="T84" fmla="*/ 13 w 14"/>
                <a:gd name="T85" fmla="*/ 8 h 16"/>
                <a:gd name="T86" fmla="*/ 13 w 14"/>
                <a:gd name="T87" fmla="*/ 10 h 16"/>
                <a:gd name="T88" fmla="*/ 13 w 14"/>
                <a:gd name="T89" fmla="*/ 14 h 16"/>
                <a:gd name="T90" fmla="*/ 13 w 14"/>
                <a:gd name="T91" fmla="*/ 15 h 16"/>
                <a:gd name="T92" fmla="*/ 13 w 14"/>
                <a:gd name="T93" fmla="*/ 15 h 16"/>
                <a:gd name="T94" fmla="*/ 12 w 14"/>
                <a:gd name="T95" fmla="*/ 15 h 16"/>
                <a:gd name="T96" fmla="*/ 12 w 14"/>
                <a:gd name="T97" fmla="*/ 15 h 16"/>
                <a:gd name="T98" fmla="*/ 6 w 14"/>
                <a:gd name="T99" fmla="*/ 15 h 16"/>
                <a:gd name="T100" fmla="*/ 12 w 14"/>
                <a:gd name="T101" fmla="*/ 4 h 16"/>
                <a:gd name="T102" fmla="*/ 12 w 14"/>
                <a:gd name="T103" fmla="*/ 4 h 16"/>
                <a:gd name="T104" fmla="*/ 12 w 14"/>
                <a:gd name="T10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" h="16">
                  <a:moveTo>
                    <a:pt x="2" y="5"/>
                  </a:moveTo>
                  <a:cubicBezTo>
                    <a:pt x="1" y="7"/>
                    <a:pt x="0" y="9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3" y="15"/>
                    <a:pt x="5" y="16"/>
                  </a:cubicBezTo>
                  <a:cubicBezTo>
                    <a:pt x="8" y="16"/>
                    <a:pt x="11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8"/>
                    <a:pt x="14" y="8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2" y="7"/>
                    <a:pt x="10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7" y="10"/>
                    <a:pt x="8" y="11"/>
                  </a:cubicBezTo>
                  <a:cubicBezTo>
                    <a:pt x="9" y="11"/>
                    <a:pt x="10" y="11"/>
                    <a:pt x="10" y="10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9" y="12"/>
                    <a:pt x="7" y="12"/>
                    <a:pt x="6" y="11"/>
                  </a:cubicBezTo>
                  <a:cubicBezTo>
                    <a:pt x="5" y="10"/>
                    <a:pt x="5" y="9"/>
                    <a:pt x="6" y="8"/>
                  </a:cubicBezTo>
                  <a:cubicBezTo>
                    <a:pt x="7" y="6"/>
                    <a:pt x="10" y="4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3" y="4"/>
                    <a:pt x="13" y="3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9" y="0"/>
                    <a:pt x="4" y="3"/>
                    <a:pt x="2" y="5"/>
                  </a:cubicBezTo>
                  <a:moveTo>
                    <a:pt x="6" y="15"/>
                  </a:moveTo>
                  <a:cubicBezTo>
                    <a:pt x="3" y="14"/>
                    <a:pt x="2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9"/>
                    <a:pt x="2" y="7"/>
                    <a:pt x="3" y="6"/>
                  </a:cubicBezTo>
                  <a:cubicBezTo>
                    <a:pt x="5" y="3"/>
                    <a:pt x="9" y="1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4"/>
                    <a:pt x="6" y="5"/>
                    <a:pt x="5" y="7"/>
                  </a:cubicBezTo>
                  <a:cubicBezTo>
                    <a:pt x="4" y="9"/>
                    <a:pt x="4" y="10"/>
                    <a:pt x="5" y="11"/>
                  </a:cubicBezTo>
                  <a:cubicBezTo>
                    <a:pt x="7" y="13"/>
                    <a:pt x="9" y="13"/>
                    <a:pt x="11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0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9" y="10"/>
                    <a:pt x="9" y="10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10" y="8"/>
                    <a:pt x="12" y="8"/>
                    <a:pt x="13" y="8"/>
                  </a:cubicBezTo>
                  <a:cubicBezTo>
                    <a:pt x="13" y="8"/>
                    <a:pt x="13" y="9"/>
                    <a:pt x="13" y="10"/>
                  </a:cubicBezTo>
                  <a:cubicBezTo>
                    <a:pt x="13" y="12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6"/>
                    <a:pt x="8" y="15"/>
                    <a:pt x="6" y="1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4082"/>
            <p:cNvSpPr>
              <a:spLocks noEditPoints="1"/>
            </p:cNvSpPr>
            <p:nvPr/>
          </p:nvSpPr>
          <p:spPr bwMode="auto">
            <a:xfrm>
              <a:off x="6024563" y="3041650"/>
              <a:ext cx="42863" cy="47625"/>
            </a:xfrm>
            <a:custGeom>
              <a:avLst/>
              <a:gdLst>
                <a:gd name="T0" fmla="*/ 10 w 10"/>
                <a:gd name="T1" fmla="*/ 5 h 11"/>
                <a:gd name="T2" fmla="*/ 5 w 10"/>
                <a:gd name="T3" fmla="*/ 0 h 11"/>
                <a:gd name="T4" fmla="*/ 0 w 10"/>
                <a:gd name="T5" fmla="*/ 5 h 11"/>
                <a:gd name="T6" fmla="*/ 2 w 10"/>
                <a:gd name="T7" fmla="*/ 10 h 11"/>
                <a:gd name="T8" fmla="*/ 8 w 10"/>
                <a:gd name="T9" fmla="*/ 10 h 11"/>
                <a:gd name="T10" fmla="*/ 10 w 10"/>
                <a:gd name="T11" fmla="*/ 5 h 11"/>
                <a:gd name="T12" fmla="*/ 5 w 10"/>
                <a:gd name="T13" fmla="*/ 7 h 11"/>
                <a:gd name="T14" fmla="*/ 3 w 10"/>
                <a:gd name="T15" fmla="*/ 5 h 11"/>
                <a:gd name="T16" fmla="*/ 7 w 10"/>
                <a:gd name="T17" fmla="*/ 4 h 11"/>
                <a:gd name="T18" fmla="*/ 5 w 10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10" y="5"/>
                  </a:move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9"/>
                    <a:pt x="2" y="10"/>
                  </a:cubicBezTo>
                  <a:cubicBezTo>
                    <a:pt x="4" y="11"/>
                    <a:pt x="7" y="11"/>
                    <a:pt x="8" y="10"/>
                  </a:cubicBezTo>
                  <a:cubicBezTo>
                    <a:pt x="9" y="9"/>
                    <a:pt x="10" y="7"/>
                    <a:pt x="10" y="5"/>
                  </a:cubicBezTo>
                  <a:moveTo>
                    <a:pt x="5" y="7"/>
                  </a:moveTo>
                  <a:cubicBezTo>
                    <a:pt x="4" y="8"/>
                    <a:pt x="2" y="6"/>
                    <a:pt x="3" y="5"/>
                  </a:cubicBezTo>
                  <a:cubicBezTo>
                    <a:pt x="3" y="3"/>
                    <a:pt x="6" y="3"/>
                    <a:pt x="7" y="4"/>
                  </a:cubicBezTo>
                  <a:cubicBezTo>
                    <a:pt x="8" y="5"/>
                    <a:pt x="7" y="7"/>
                    <a:pt x="5" y="7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4083"/>
            <p:cNvSpPr>
              <a:spLocks noEditPoints="1"/>
            </p:cNvSpPr>
            <p:nvPr/>
          </p:nvSpPr>
          <p:spPr bwMode="auto">
            <a:xfrm>
              <a:off x="6019800" y="3041650"/>
              <a:ext cx="47625" cy="52388"/>
            </a:xfrm>
            <a:custGeom>
              <a:avLst/>
              <a:gdLst>
                <a:gd name="T0" fmla="*/ 6 w 11"/>
                <a:gd name="T1" fmla="*/ 0 h 12"/>
                <a:gd name="T2" fmla="*/ 0 w 11"/>
                <a:gd name="T3" fmla="*/ 5 h 12"/>
                <a:gd name="T4" fmla="*/ 3 w 11"/>
                <a:gd name="T5" fmla="*/ 10 h 12"/>
                <a:gd name="T6" fmla="*/ 10 w 11"/>
                <a:gd name="T7" fmla="*/ 10 h 12"/>
                <a:gd name="T8" fmla="*/ 11 w 11"/>
                <a:gd name="T9" fmla="*/ 5 h 12"/>
                <a:gd name="T10" fmla="*/ 11 w 11"/>
                <a:gd name="T11" fmla="*/ 5 h 12"/>
                <a:gd name="T12" fmla="*/ 9 w 11"/>
                <a:gd name="T13" fmla="*/ 1 h 12"/>
                <a:gd name="T14" fmla="*/ 6 w 11"/>
                <a:gd name="T15" fmla="*/ 0 h 12"/>
                <a:gd name="T16" fmla="*/ 3 w 11"/>
                <a:gd name="T17" fmla="*/ 10 h 12"/>
                <a:gd name="T18" fmla="*/ 1 w 11"/>
                <a:gd name="T19" fmla="*/ 5 h 12"/>
                <a:gd name="T20" fmla="*/ 6 w 11"/>
                <a:gd name="T21" fmla="*/ 1 h 12"/>
                <a:gd name="T22" fmla="*/ 9 w 11"/>
                <a:gd name="T23" fmla="*/ 1 h 12"/>
                <a:gd name="T24" fmla="*/ 11 w 11"/>
                <a:gd name="T25" fmla="*/ 5 h 12"/>
                <a:gd name="T26" fmla="*/ 11 w 11"/>
                <a:gd name="T27" fmla="*/ 5 h 12"/>
                <a:gd name="T28" fmla="*/ 9 w 11"/>
                <a:gd name="T29" fmla="*/ 9 h 12"/>
                <a:gd name="T30" fmla="*/ 3 w 11"/>
                <a:gd name="T3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2">
                  <a:moveTo>
                    <a:pt x="6" y="0"/>
                  </a:move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9"/>
                    <a:pt x="3" y="10"/>
                  </a:cubicBezTo>
                  <a:cubicBezTo>
                    <a:pt x="5" y="11"/>
                    <a:pt x="7" y="12"/>
                    <a:pt x="10" y="10"/>
                  </a:cubicBezTo>
                  <a:cubicBezTo>
                    <a:pt x="11" y="9"/>
                    <a:pt x="11" y="7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0" y="2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moveTo>
                    <a:pt x="3" y="10"/>
                  </a:moveTo>
                  <a:cubicBezTo>
                    <a:pt x="2" y="9"/>
                    <a:pt x="1" y="7"/>
                    <a:pt x="1" y="5"/>
                  </a:cubicBezTo>
                  <a:cubicBezTo>
                    <a:pt x="2" y="2"/>
                    <a:pt x="3" y="1"/>
                    <a:pt x="6" y="1"/>
                  </a:cubicBezTo>
                  <a:cubicBezTo>
                    <a:pt x="7" y="0"/>
                    <a:pt x="8" y="1"/>
                    <a:pt x="9" y="1"/>
                  </a:cubicBezTo>
                  <a:cubicBezTo>
                    <a:pt x="10" y="2"/>
                    <a:pt x="10" y="4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7"/>
                    <a:pt x="10" y="8"/>
                    <a:pt x="9" y="9"/>
                  </a:cubicBezTo>
                  <a:cubicBezTo>
                    <a:pt x="7" y="11"/>
                    <a:pt x="5" y="10"/>
                    <a:pt x="3" y="1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4084"/>
            <p:cNvSpPr>
              <a:spLocks noEditPoints="1"/>
            </p:cNvSpPr>
            <p:nvPr/>
          </p:nvSpPr>
          <p:spPr bwMode="auto">
            <a:xfrm>
              <a:off x="6032500" y="3054350"/>
              <a:ext cx="22225" cy="22225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2 h 5"/>
                <a:gd name="T4" fmla="*/ 1 w 5"/>
                <a:gd name="T5" fmla="*/ 4 h 5"/>
                <a:gd name="T6" fmla="*/ 3 w 5"/>
                <a:gd name="T7" fmla="*/ 5 h 5"/>
                <a:gd name="T8" fmla="*/ 5 w 5"/>
                <a:gd name="T9" fmla="*/ 3 h 5"/>
                <a:gd name="T10" fmla="*/ 5 w 5"/>
                <a:gd name="T11" fmla="*/ 2 h 5"/>
                <a:gd name="T12" fmla="*/ 5 w 5"/>
                <a:gd name="T13" fmla="*/ 1 h 5"/>
                <a:gd name="T14" fmla="*/ 2 w 5"/>
                <a:gd name="T15" fmla="*/ 0 h 5"/>
                <a:gd name="T16" fmla="*/ 1 w 5"/>
                <a:gd name="T17" fmla="*/ 3 h 5"/>
                <a:gd name="T18" fmla="*/ 1 w 5"/>
                <a:gd name="T19" fmla="*/ 2 h 5"/>
                <a:gd name="T20" fmla="*/ 3 w 5"/>
                <a:gd name="T21" fmla="*/ 1 h 5"/>
                <a:gd name="T22" fmla="*/ 4 w 5"/>
                <a:gd name="T23" fmla="*/ 1 h 5"/>
                <a:gd name="T24" fmla="*/ 4 w 5"/>
                <a:gd name="T25" fmla="*/ 3 h 5"/>
                <a:gd name="T26" fmla="*/ 3 w 5"/>
                <a:gd name="T27" fmla="*/ 4 h 5"/>
                <a:gd name="T28" fmla="*/ 3 w 5"/>
                <a:gd name="T29" fmla="*/ 4 h 5"/>
                <a:gd name="T30" fmla="*/ 1 w 5"/>
                <a:gd name="T31" fmla="*/ 3 h 5"/>
                <a:gd name="T32" fmla="*/ 3 w 5"/>
                <a:gd name="T33" fmla="*/ 5 h 5"/>
                <a:gd name="T34" fmla="*/ 3 w 5"/>
                <a:gd name="T35" fmla="*/ 5 h 5"/>
                <a:gd name="T36" fmla="*/ 3 w 5"/>
                <a:gd name="T3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0"/>
                    <a:pt x="3" y="0"/>
                    <a:pt x="2" y="0"/>
                  </a:cubicBezTo>
                  <a:moveTo>
                    <a:pt x="1" y="3"/>
                  </a:move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1" y="3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4085"/>
            <p:cNvSpPr/>
            <p:nvPr/>
          </p:nvSpPr>
          <p:spPr bwMode="auto">
            <a:xfrm>
              <a:off x="6124575" y="3524250"/>
              <a:ext cx="68263" cy="63500"/>
            </a:xfrm>
            <a:custGeom>
              <a:avLst/>
              <a:gdLst>
                <a:gd name="T0" fmla="*/ 0 w 16"/>
                <a:gd name="T1" fmla="*/ 4 h 15"/>
                <a:gd name="T2" fmla="*/ 12 w 16"/>
                <a:gd name="T3" fmla="*/ 12 h 15"/>
                <a:gd name="T4" fmla="*/ 16 w 16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5">
                  <a:moveTo>
                    <a:pt x="0" y="4"/>
                  </a:moveTo>
                  <a:cubicBezTo>
                    <a:pt x="2" y="9"/>
                    <a:pt x="6" y="15"/>
                    <a:pt x="12" y="12"/>
                  </a:cubicBezTo>
                  <a:cubicBezTo>
                    <a:pt x="16" y="9"/>
                    <a:pt x="16" y="4"/>
                    <a:pt x="16" y="0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4086"/>
            <p:cNvSpPr/>
            <p:nvPr/>
          </p:nvSpPr>
          <p:spPr bwMode="auto">
            <a:xfrm>
              <a:off x="6119813" y="3524250"/>
              <a:ext cx="73025" cy="60325"/>
            </a:xfrm>
            <a:custGeom>
              <a:avLst/>
              <a:gdLst>
                <a:gd name="T0" fmla="*/ 17 w 17"/>
                <a:gd name="T1" fmla="*/ 0 h 14"/>
                <a:gd name="T2" fmla="*/ 16 w 17"/>
                <a:gd name="T3" fmla="*/ 0 h 14"/>
                <a:gd name="T4" fmla="*/ 16 w 17"/>
                <a:gd name="T5" fmla="*/ 1 h 14"/>
                <a:gd name="T6" fmla="*/ 13 w 17"/>
                <a:gd name="T7" fmla="*/ 11 h 14"/>
                <a:gd name="T8" fmla="*/ 8 w 17"/>
                <a:gd name="T9" fmla="*/ 12 h 14"/>
                <a:gd name="T10" fmla="*/ 2 w 17"/>
                <a:gd name="T11" fmla="*/ 4 h 14"/>
                <a:gd name="T12" fmla="*/ 1 w 17"/>
                <a:gd name="T13" fmla="*/ 4 h 14"/>
                <a:gd name="T14" fmla="*/ 1 w 17"/>
                <a:gd name="T15" fmla="*/ 5 h 14"/>
                <a:gd name="T16" fmla="*/ 8 w 17"/>
                <a:gd name="T17" fmla="*/ 13 h 14"/>
                <a:gd name="T18" fmla="*/ 14 w 17"/>
                <a:gd name="T19" fmla="*/ 12 h 14"/>
                <a:gd name="T20" fmla="*/ 17 w 17"/>
                <a:gd name="T21" fmla="*/ 1 h 14"/>
                <a:gd name="T22" fmla="*/ 17 w 17"/>
                <a:gd name="T23" fmla="*/ 0 h 14"/>
                <a:gd name="T24" fmla="*/ 17 w 17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5"/>
                    <a:pt x="16" y="9"/>
                    <a:pt x="13" y="11"/>
                  </a:cubicBezTo>
                  <a:cubicBezTo>
                    <a:pt x="11" y="12"/>
                    <a:pt x="10" y="13"/>
                    <a:pt x="8" y="12"/>
                  </a:cubicBezTo>
                  <a:cubicBezTo>
                    <a:pt x="4" y="11"/>
                    <a:pt x="2" y="6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0" y="4"/>
                    <a:pt x="1" y="5"/>
                  </a:cubicBezTo>
                  <a:cubicBezTo>
                    <a:pt x="1" y="7"/>
                    <a:pt x="4" y="12"/>
                    <a:pt x="8" y="13"/>
                  </a:cubicBezTo>
                  <a:cubicBezTo>
                    <a:pt x="10" y="14"/>
                    <a:pt x="12" y="13"/>
                    <a:pt x="14" y="12"/>
                  </a:cubicBezTo>
                  <a:cubicBezTo>
                    <a:pt x="17" y="10"/>
                    <a:pt x="17" y="5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4087"/>
            <p:cNvSpPr/>
            <p:nvPr/>
          </p:nvSpPr>
          <p:spPr bwMode="auto">
            <a:xfrm>
              <a:off x="5911850" y="3016250"/>
              <a:ext cx="22225" cy="42863"/>
            </a:xfrm>
            <a:custGeom>
              <a:avLst/>
              <a:gdLst>
                <a:gd name="T0" fmla="*/ 1 w 5"/>
                <a:gd name="T1" fmla="*/ 0 h 10"/>
                <a:gd name="T2" fmla="*/ 0 w 5"/>
                <a:gd name="T3" fmla="*/ 10 h 10"/>
                <a:gd name="T4" fmla="*/ 3 w 5"/>
                <a:gd name="T5" fmla="*/ 10 h 10"/>
                <a:gd name="T6" fmla="*/ 5 w 5"/>
                <a:gd name="T7" fmla="*/ 0 h 10"/>
                <a:gd name="T8" fmla="*/ 1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0"/>
                  </a:moveTo>
                  <a:cubicBezTo>
                    <a:pt x="0" y="3"/>
                    <a:pt x="0" y="7"/>
                    <a:pt x="0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7"/>
                    <a:pt x="4" y="3"/>
                    <a:pt x="5" y="0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4088"/>
            <p:cNvSpPr>
              <a:spLocks noEditPoints="1"/>
            </p:cNvSpPr>
            <p:nvPr/>
          </p:nvSpPr>
          <p:spPr bwMode="auto">
            <a:xfrm>
              <a:off x="5911850" y="3011488"/>
              <a:ext cx="22225" cy="47625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1 h 11"/>
                <a:gd name="T4" fmla="*/ 1 w 5"/>
                <a:gd name="T5" fmla="*/ 1 h 11"/>
                <a:gd name="T6" fmla="*/ 0 w 5"/>
                <a:gd name="T7" fmla="*/ 9 h 11"/>
                <a:gd name="T8" fmla="*/ 0 w 5"/>
                <a:gd name="T9" fmla="*/ 11 h 11"/>
                <a:gd name="T10" fmla="*/ 0 w 5"/>
                <a:gd name="T11" fmla="*/ 11 h 11"/>
                <a:gd name="T12" fmla="*/ 1 w 5"/>
                <a:gd name="T13" fmla="*/ 11 h 11"/>
                <a:gd name="T14" fmla="*/ 3 w 5"/>
                <a:gd name="T15" fmla="*/ 11 h 11"/>
                <a:gd name="T16" fmla="*/ 3 w 5"/>
                <a:gd name="T17" fmla="*/ 11 h 11"/>
                <a:gd name="T18" fmla="*/ 4 w 5"/>
                <a:gd name="T19" fmla="*/ 6 h 11"/>
                <a:gd name="T20" fmla="*/ 5 w 5"/>
                <a:gd name="T21" fmla="*/ 2 h 11"/>
                <a:gd name="T22" fmla="*/ 5 w 5"/>
                <a:gd name="T23" fmla="*/ 1 h 11"/>
                <a:gd name="T24" fmla="*/ 5 w 5"/>
                <a:gd name="T25" fmla="*/ 1 h 11"/>
                <a:gd name="T26" fmla="*/ 3 w 5"/>
                <a:gd name="T27" fmla="*/ 1 h 11"/>
                <a:gd name="T28" fmla="*/ 1 w 5"/>
                <a:gd name="T29" fmla="*/ 0 h 11"/>
                <a:gd name="T30" fmla="*/ 1 w 5"/>
                <a:gd name="T31" fmla="*/ 1 h 11"/>
                <a:gd name="T32" fmla="*/ 1 w 5"/>
                <a:gd name="T33" fmla="*/ 9 h 11"/>
                <a:gd name="T34" fmla="*/ 2 w 5"/>
                <a:gd name="T35" fmla="*/ 1 h 11"/>
                <a:gd name="T36" fmla="*/ 3 w 5"/>
                <a:gd name="T37" fmla="*/ 1 h 11"/>
                <a:gd name="T38" fmla="*/ 4 w 5"/>
                <a:gd name="T39" fmla="*/ 2 h 11"/>
                <a:gd name="T40" fmla="*/ 4 w 5"/>
                <a:gd name="T41" fmla="*/ 6 h 11"/>
                <a:gd name="T42" fmla="*/ 3 w 5"/>
                <a:gd name="T43" fmla="*/ 10 h 11"/>
                <a:gd name="T44" fmla="*/ 2 w 5"/>
                <a:gd name="T45" fmla="*/ 10 h 11"/>
                <a:gd name="T46" fmla="*/ 1 w 5"/>
                <a:gd name="T47" fmla="*/ 10 h 11"/>
                <a:gd name="T48" fmla="*/ 1 w 5"/>
                <a:gd name="T4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9"/>
                    <a:pt x="4" y="8"/>
                    <a:pt x="4" y="6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moveTo>
                    <a:pt x="1" y="9"/>
                  </a:moveTo>
                  <a:cubicBezTo>
                    <a:pt x="1" y="6"/>
                    <a:pt x="1" y="3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4" y="3"/>
                    <a:pt x="4" y="4"/>
                    <a:pt x="4" y="6"/>
                  </a:cubicBezTo>
                  <a:cubicBezTo>
                    <a:pt x="3" y="7"/>
                    <a:pt x="3" y="9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4089"/>
            <p:cNvSpPr/>
            <p:nvPr/>
          </p:nvSpPr>
          <p:spPr bwMode="auto">
            <a:xfrm>
              <a:off x="5911850" y="3068638"/>
              <a:ext cx="12700" cy="12700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0 w 3"/>
                <a:gd name="T5" fmla="*/ 0 h 3"/>
                <a:gd name="T6" fmla="*/ 3 w 3"/>
                <a:gd name="T7" fmla="*/ 0 h 3"/>
                <a:gd name="T8" fmla="*/ 2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2" y="3"/>
                    <a:pt x="0" y="3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4090"/>
            <p:cNvSpPr>
              <a:spLocks noEditPoints="1"/>
            </p:cNvSpPr>
            <p:nvPr/>
          </p:nvSpPr>
          <p:spPr bwMode="auto">
            <a:xfrm>
              <a:off x="5907088" y="3063875"/>
              <a:ext cx="17463" cy="17463"/>
            </a:xfrm>
            <a:custGeom>
              <a:avLst/>
              <a:gdLst>
                <a:gd name="T0" fmla="*/ 1 w 4"/>
                <a:gd name="T1" fmla="*/ 1 h 4"/>
                <a:gd name="T2" fmla="*/ 1 w 4"/>
                <a:gd name="T3" fmla="*/ 4 h 4"/>
                <a:gd name="T4" fmla="*/ 1 w 4"/>
                <a:gd name="T5" fmla="*/ 4 h 4"/>
                <a:gd name="T6" fmla="*/ 4 w 4"/>
                <a:gd name="T7" fmla="*/ 4 h 4"/>
                <a:gd name="T8" fmla="*/ 4 w 4"/>
                <a:gd name="T9" fmla="*/ 2 h 4"/>
                <a:gd name="T10" fmla="*/ 4 w 4"/>
                <a:gd name="T11" fmla="*/ 1 h 4"/>
                <a:gd name="T12" fmla="*/ 4 w 4"/>
                <a:gd name="T13" fmla="*/ 1 h 4"/>
                <a:gd name="T14" fmla="*/ 1 w 4"/>
                <a:gd name="T15" fmla="*/ 0 h 4"/>
                <a:gd name="T16" fmla="*/ 1 w 4"/>
                <a:gd name="T17" fmla="*/ 1 h 4"/>
                <a:gd name="T18" fmla="*/ 1 w 4"/>
                <a:gd name="T19" fmla="*/ 2 h 4"/>
                <a:gd name="T20" fmla="*/ 1 w 4"/>
                <a:gd name="T21" fmla="*/ 1 h 4"/>
                <a:gd name="T22" fmla="*/ 3 w 4"/>
                <a:gd name="T23" fmla="*/ 1 h 4"/>
                <a:gd name="T24" fmla="*/ 3 w 4"/>
                <a:gd name="T25" fmla="*/ 2 h 4"/>
                <a:gd name="T26" fmla="*/ 3 w 4"/>
                <a:gd name="T27" fmla="*/ 3 h 4"/>
                <a:gd name="T28" fmla="*/ 1 w 4"/>
                <a:gd name="T29" fmla="*/ 3 h 4"/>
                <a:gd name="T30" fmla="*/ 1 w 4"/>
                <a:gd name="T31" fmla="*/ 2 h 4"/>
                <a:gd name="T32" fmla="*/ 4 w 4"/>
                <a:gd name="T33" fmla="*/ 4 h 4"/>
                <a:gd name="T34" fmla="*/ 4 w 4"/>
                <a:gd name="T35" fmla="*/ 4 h 4"/>
                <a:gd name="T36" fmla="*/ 4 w 4"/>
                <a:gd name="T3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4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4091"/>
            <p:cNvSpPr/>
            <p:nvPr/>
          </p:nvSpPr>
          <p:spPr bwMode="auto">
            <a:xfrm>
              <a:off x="5938838" y="3016250"/>
              <a:ext cx="20638" cy="47625"/>
            </a:xfrm>
            <a:custGeom>
              <a:avLst/>
              <a:gdLst>
                <a:gd name="T0" fmla="*/ 2 w 5"/>
                <a:gd name="T1" fmla="*/ 1 h 11"/>
                <a:gd name="T2" fmla="*/ 0 w 5"/>
                <a:gd name="T3" fmla="*/ 10 h 11"/>
                <a:gd name="T4" fmla="*/ 3 w 5"/>
                <a:gd name="T5" fmla="*/ 11 h 11"/>
                <a:gd name="T6" fmla="*/ 5 w 5"/>
                <a:gd name="T7" fmla="*/ 1 h 11"/>
                <a:gd name="T8" fmla="*/ 1 w 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2" y="1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1" y="10"/>
                    <a:pt x="2" y="11"/>
                    <a:pt x="3" y="11"/>
                  </a:cubicBezTo>
                  <a:cubicBezTo>
                    <a:pt x="4" y="8"/>
                    <a:pt x="4" y="4"/>
                    <a:pt x="5" y="1"/>
                  </a:cubicBezTo>
                  <a:cubicBezTo>
                    <a:pt x="4" y="1"/>
                    <a:pt x="3" y="0"/>
                    <a:pt x="1" y="0"/>
                  </a:cubicBezTo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4092"/>
            <p:cNvSpPr>
              <a:spLocks noEditPoints="1"/>
            </p:cNvSpPr>
            <p:nvPr/>
          </p:nvSpPr>
          <p:spPr bwMode="auto">
            <a:xfrm>
              <a:off x="5938838" y="3016250"/>
              <a:ext cx="25400" cy="47625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0 h 11"/>
                <a:gd name="T4" fmla="*/ 1 w 6"/>
                <a:gd name="T5" fmla="*/ 1 h 11"/>
                <a:gd name="T6" fmla="*/ 0 w 6"/>
                <a:gd name="T7" fmla="*/ 9 h 11"/>
                <a:gd name="T8" fmla="*/ 0 w 6"/>
                <a:gd name="T9" fmla="*/ 10 h 11"/>
                <a:gd name="T10" fmla="*/ 0 w 6"/>
                <a:gd name="T11" fmla="*/ 11 h 11"/>
                <a:gd name="T12" fmla="*/ 2 w 6"/>
                <a:gd name="T13" fmla="*/ 11 h 11"/>
                <a:gd name="T14" fmla="*/ 3 w 6"/>
                <a:gd name="T15" fmla="*/ 11 h 11"/>
                <a:gd name="T16" fmla="*/ 3 w 6"/>
                <a:gd name="T17" fmla="*/ 11 h 11"/>
                <a:gd name="T18" fmla="*/ 5 w 6"/>
                <a:gd name="T19" fmla="*/ 6 h 11"/>
                <a:gd name="T20" fmla="*/ 6 w 6"/>
                <a:gd name="T21" fmla="*/ 1 h 11"/>
                <a:gd name="T22" fmla="*/ 6 w 6"/>
                <a:gd name="T23" fmla="*/ 1 h 11"/>
                <a:gd name="T24" fmla="*/ 5 w 6"/>
                <a:gd name="T25" fmla="*/ 1 h 11"/>
                <a:gd name="T26" fmla="*/ 4 w 6"/>
                <a:gd name="T27" fmla="*/ 0 h 11"/>
                <a:gd name="T28" fmla="*/ 1 w 6"/>
                <a:gd name="T29" fmla="*/ 0 h 11"/>
                <a:gd name="T30" fmla="*/ 1 w 6"/>
                <a:gd name="T31" fmla="*/ 0 h 11"/>
                <a:gd name="T32" fmla="*/ 1 w 6"/>
                <a:gd name="T33" fmla="*/ 9 h 11"/>
                <a:gd name="T34" fmla="*/ 2 w 6"/>
                <a:gd name="T35" fmla="*/ 1 h 11"/>
                <a:gd name="T36" fmla="*/ 3 w 6"/>
                <a:gd name="T37" fmla="*/ 1 h 11"/>
                <a:gd name="T38" fmla="*/ 5 w 6"/>
                <a:gd name="T39" fmla="*/ 2 h 11"/>
                <a:gd name="T40" fmla="*/ 4 w 6"/>
                <a:gd name="T41" fmla="*/ 6 h 11"/>
                <a:gd name="T42" fmla="*/ 3 w 6"/>
                <a:gd name="T43" fmla="*/ 10 h 11"/>
                <a:gd name="T44" fmla="*/ 2 w 6"/>
                <a:gd name="T45" fmla="*/ 10 h 11"/>
                <a:gd name="T46" fmla="*/ 1 w 6"/>
                <a:gd name="T47" fmla="*/ 10 h 11"/>
                <a:gd name="T48" fmla="*/ 1 w 6"/>
                <a:gd name="T4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9"/>
                    <a:pt x="4" y="7"/>
                    <a:pt x="5" y="6"/>
                  </a:cubicBezTo>
                  <a:cubicBezTo>
                    <a:pt x="5" y="4"/>
                    <a:pt x="5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9"/>
                  </a:moveTo>
                  <a:cubicBezTo>
                    <a:pt x="1" y="6"/>
                    <a:pt x="1" y="3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4" y="1"/>
                    <a:pt x="5" y="2"/>
                  </a:cubicBezTo>
                  <a:cubicBezTo>
                    <a:pt x="4" y="3"/>
                    <a:pt x="4" y="4"/>
                    <a:pt x="4" y="6"/>
                  </a:cubicBezTo>
                  <a:cubicBezTo>
                    <a:pt x="4" y="7"/>
                    <a:pt x="3" y="9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4093"/>
            <p:cNvSpPr/>
            <p:nvPr/>
          </p:nvSpPr>
          <p:spPr bwMode="auto">
            <a:xfrm>
              <a:off x="5938838" y="3071813"/>
              <a:ext cx="12700" cy="12700"/>
            </a:xfrm>
            <a:custGeom>
              <a:avLst/>
              <a:gdLst>
                <a:gd name="T0" fmla="*/ 3 w 3"/>
                <a:gd name="T1" fmla="*/ 2 h 3"/>
                <a:gd name="T2" fmla="*/ 0 w 3"/>
                <a:gd name="T3" fmla="*/ 2 h 3"/>
                <a:gd name="T4" fmla="*/ 0 w 3"/>
                <a:gd name="T5" fmla="*/ 0 h 3"/>
                <a:gd name="T6" fmla="*/ 3 w 3"/>
                <a:gd name="T7" fmla="*/ 0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3"/>
                    <a:pt x="1" y="2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4094"/>
            <p:cNvSpPr>
              <a:spLocks noEditPoints="1"/>
            </p:cNvSpPr>
            <p:nvPr/>
          </p:nvSpPr>
          <p:spPr bwMode="auto">
            <a:xfrm>
              <a:off x="5938838" y="3068638"/>
              <a:ext cx="12700" cy="15875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3 h 4"/>
                <a:gd name="T4" fmla="*/ 0 w 3"/>
                <a:gd name="T5" fmla="*/ 4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  <a:gd name="T12" fmla="*/ 3 w 3"/>
                <a:gd name="T13" fmla="*/ 0 h 4"/>
                <a:gd name="T14" fmla="*/ 0 w 3"/>
                <a:gd name="T15" fmla="*/ 0 h 4"/>
                <a:gd name="T16" fmla="*/ 0 w 3"/>
                <a:gd name="T17" fmla="*/ 0 h 4"/>
                <a:gd name="T18" fmla="*/ 0 w 3"/>
                <a:gd name="T19" fmla="*/ 2 h 4"/>
                <a:gd name="T20" fmla="*/ 0 w 3"/>
                <a:gd name="T21" fmla="*/ 1 h 4"/>
                <a:gd name="T22" fmla="*/ 3 w 3"/>
                <a:gd name="T23" fmla="*/ 1 h 4"/>
                <a:gd name="T24" fmla="*/ 3 w 3"/>
                <a:gd name="T25" fmla="*/ 2 h 4"/>
                <a:gd name="T26" fmla="*/ 2 w 3"/>
                <a:gd name="T27" fmla="*/ 3 h 4"/>
                <a:gd name="T28" fmla="*/ 1 w 3"/>
                <a:gd name="T29" fmla="*/ 3 h 4"/>
                <a:gd name="T30" fmla="*/ 0 w 3"/>
                <a:gd name="T3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1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4095"/>
            <p:cNvSpPr/>
            <p:nvPr/>
          </p:nvSpPr>
          <p:spPr bwMode="auto">
            <a:xfrm>
              <a:off x="6076950" y="3024188"/>
              <a:ext cx="20638" cy="44450"/>
            </a:xfrm>
            <a:custGeom>
              <a:avLst/>
              <a:gdLst>
                <a:gd name="T0" fmla="*/ 2 w 5"/>
                <a:gd name="T1" fmla="*/ 0 h 10"/>
                <a:gd name="T2" fmla="*/ 0 w 5"/>
                <a:gd name="T3" fmla="*/ 10 h 10"/>
                <a:gd name="T4" fmla="*/ 3 w 5"/>
                <a:gd name="T5" fmla="*/ 10 h 10"/>
                <a:gd name="T6" fmla="*/ 5 w 5"/>
                <a:gd name="T7" fmla="*/ 1 h 10"/>
                <a:gd name="T8" fmla="*/ 1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2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4" y="8"/>
                    <a:pt x="4" y="4"/>
                    <a:pt x="5" y="1"/>
                  </a:cubicBezTo>
                  <a:cubicBezTo>
                    <a:pt x="4" y="1"/>
                    <a:pt x="3" y="0"/>
                    <a:pt x="1" y="0"/>
                  </a:cubicBezTo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4096"/>
            <p:cNvSpPr>
              <a:spLocks noEditPoints="1"/>
            </p:cNvSpPr>
            <p:nvPr/>
          </p:nvSpPr>
          <p:spPr bwMode="auto">
            <a:xfrm>
              <a:off x="6076950" y="3024188"/>
              <a:ext cx="25400" cy="47625"/>
            </a:xfrm>
            <a:custGeom>
              <a:avLst/>
              <a:gdLst>
                <a:gd name="T0" fmla="*/ 1 w 6"/>
                <a:gd name="T1" fmla="*/ 0 h 11"/>
                <a:gd name="T2" fmla="*/ 1 w 6"/>
                <a:gd name="T3" fmla="*/ 0 h 11"/>
                <a:gd name="T4" fmla="*/ 1 w 6"/>
                <a:gd name="T5" fmla="*/ 0 h 11"/>
                <a:gd name="T6" fmla="*/ 0 w 6"/>
                <a:gd name="T7" fmla="*/ 9 h 11"/>
                <a:gd name="T8" fmla="*/ 0 w 6"/>
                <a:gd name="T9" fmla="*/ 10 h 11"/>
                <a:gd name="T10" fmla="*/ 1 w 6"/>
                <a:gd name="T11" fmla="*/ 11 h 11"/>
                <a:gd name="T12" fmla="*/ 2 w 6"/>
                <a:gd name="T13" fmla="*/ 11 h 11"/>
                <a:gd name="T14" fmla="*/ 3 w 6"/>
                <a:gd name="T15" fmla="*/ 11 h 11"/>
                <a:gd name="T16" fmla="*/ 4 w 6"/>
                <a:gd name="T17" fmla="*/ 11 h 11"/>
                <a:gd name="T18" fmla="*/ 5 w 6"/>
                <a:gd name="T19" fmla="*/ 5 h 11"/>
                <a:gd name="T20" fmla="*/ 6 w 6"/>
                <a:gd name="T21" fmla="*/ 1 h 11"/>
                <a:gd name="T22" fmla="*/ 6 w 6"/>
                <a:gd name="T23" fmla="*/ 1 h 11"/>
                <a:gd name="T24" fmla="*/ 5 w 6"/>
                <a:gd name="T25" fmla="*/ 1 h 11"/>
                <a:gd name="T26" fmla="*/ 4 w 6"/>
                <a:gd name="T27" fmla="*/ 0 h 11"/>
                <a:gd name="T28" fmla="*/ 1 w 6"/>
                <a:gd name="T29" fmla="*/ 0 h 11"/>
                <a:gd name="T30" fmla="*/ 1 w 6"/>
                <a:gd name="T31" fmla="*/ 0 h 11"/>
                <a:gd name="T32" fmla="*/ 1 w 6"/>
                <a:gd name="T33" fmla="*/ 9 h 11"/>
                <a:gd name="T34" fmla="*/ 2 w 6"/>
                <a:gd name="T35" fmla="*/ 1 h 11"/>
                <a:gd name="T36" fmla="*/ 4 w 6"/>
                <a:gd name="T37" fmla="*/ 1 h 11"/>
                <a:gd name="T38" fmla="*/ 5 w 6"/>
                <a:gd name="T39" fmla="*/ 1 h 11"/>
                <a:gd name="T40" fmla="*/ 4 w 6"/>
                <a:gd name="T41" fmla="*/ 5 h 11"/>
                <a:gd name="T42" fmla="*/ 3 w 6"/>
                <a:gd name="T43" fmla="*/ 10 h 11"/>
                <a:gd name="T44" fmla="*/ 2 w 6"/>
                <a:gd name="T45" fmla="*/ 10 h 11"/>
                <a:gd name="T46" fmla="*/ 1 w 6"/>
                <a:gd name="T47" fmla="*/ 10 h 11"/>
                <a:gd name="T48" fmla="*/ 1 w 6"/>
                <a:gd name="T4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1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4" y="9"/>
                    <a:pt x="4" y="7"/>
                    <a:pt x="5" y="5"/>
                  </a:cubicBezTo>
                  <a:cubicBezTo>
                    <a:pt x="5" y="4"/>
                    <a:pt x="5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9"/>
                  </a:moveTo>
                  <a:cubicBezTo>
                    <a:pt x="1" y="6"/>
                    <a:pt x="1" y="3"/>
                    <a:pt x="2" y="1"/>
                  </a:cubicBezTo>
                  <a:cubicBezTo>
                    <a:pt x="2" y="1"/>
                    <a:pt x="3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7"/>
                    <a:pt x="3" y="9"/>
                    <a:pt x="3" y="10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4097"/>
            <p:cNvSpPr/>
            <p:nvPr/>
          </p:nvSpPr>
          <p:spPr bwMode="auto">
            <a:xfrm>
              <a:off x="6076950" y="3076575"/>
              <a:ext cx="12700" cy="12700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0 w 3"/>
                <a:gd name="T5" fmla="*/ 0 h 3"/>
                <a:gd name="T6" fmla="*/ 3 w 3"/>
                <a:gd name="T7" fmla="*/ 0 h 3"/>
                <a:gd name="T8" fmla="*/ 3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1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4098"/>
            <p:cNvSpPr>
              <a:spLocks noEditPoints="1"/>
            </p:cNvSpPr>
            <p:nvPr/>
          </p:nvSpPr>
          <p:spPr bwMode="auto">
            <a:xfrm>
              <a:off x="6076950" y="3076575"/>
              <a:ext cx="17463" cy="17463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3 h 4"/>
                <a:gd name="T4" fmla="*/ 0 w 4"/>
                <a:gd name="T5" fmla="*/ 3 h 4"/>
                <a:gd name="T6" fmla="*/ 3 w 4"/>
                <a:gd name="T7" fmla="*/ 3 h 4"/>
                <a:gd name="T8" fmla="*/ 3 w 4"/>
                <a:gd name="T9" fmla="*/ 3 h 4"/>
                <a:gd name="T10" fmla="*/ 3 w 4"/>
                <a:gd name="T11" fmla="*/ 0 h 4"/>
                <a:gd name="T12" fmla="*/ 3 w 4"/>
                <a:gd name="T13" fmla="*/ 0 h 4"/>
                <a:gd name="T14" fmla="*/ 0 w 4"/>
                <a:gd name="T15" fmla="*/ 0 h 4"/>
                <a:gd name="T16" fmla="*/ 0 w 4"/>
                <a:gd name="T17" fmla="*/ 0 h 4"/>
                <a:gd name="T18" fmla="*/ 1 w 4"/>
                <a:gd name="T19" fmla="*/ 2 h 4"/>
                <a:gd name="T20" fmla="*/ 1 w 4"/>
                <a:gd name="T21" fmla="*/ 1 h 4"/>
                <a:gd name="T22" fmla="*/ 3 w 4"/>
                <a:gd name="T23" fmla="*/ 1 h 4"/>
                <a:gd name="T24" fmla="*/ 3 w 4"/>
                <a:gd name="T25" fmla="*/ 2 h 4"/>
                <a:gd name="T26" fmla="*/ 2 w 4"/>
                <a:gd name="T27" fmla="*/ 3 h 4"/>
                <a:gd name="T28" fmla="*/ 1 w 4"/>
                <a:gd name="T29" fmla="*/ 3 h 4"/>
                <a:gd name="T30" fmla="*/ 1 w 4"/>
                <a:gd name="T3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3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4099"/>
            <p:cNvSpPr/>
            <p:nvPr/>
          </p:nvSpPr>
          <p:spPr bwMode="auto">
            <a:xfrm>
              <a:off x="6107113" y="3028950"/>
              <a:ext cx="17463" cy="42863"/>
            </a:xfrm>
            <a:custGeom>
              <a:avLst/>
              <a:gdLst>
                <a:gd name="T0" fmla="*/ 1 w 4"/>
                <a:gd name="T1" fmla="*/ 0 h 10"/>
                <a:gd name="T2" fmla="*/ 0 w 4"/>
                <a:gd name="T3" fmla="*/ 10 h 10"/>
                <a:gd name="T4" fmla="*/ 2 w 4"/>
                <a:gd name="T5" fmla="*/ 10 h 10"/>
                <a:gd name="T6" fmla="*/ 4 w 4"/>
                <a:gd name="T7" fmla="*/ 1 h 10"/>
                <a:gd name="T8" fmla="*/ 1 w 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1" y="0"/>
                  </a:moveTo>
                  <a:cubicBezTo>
                    <a:pt x="0" y="3"/>
                    <a:pt x="0" y="7"/>
                    <a:pt x="0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4" y="7"/>
                    <a:pt x="3" y="4"/>
                    <a:pt x="4" y="1"/>
                  </a:cubicBezTo>
                  <a:cubicBezTo>
                    <a:pt x="3" y="1"/>
                    <a:pt x="2" y="0"/>
                    <a:pt x="1" y="0"/>
                  </a:cubicBezTo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4100"/>
            <p:cNvSpPr>
              <a:spLocks noEditPoints="1"/>
            </p:cNvSpPr>
            <p:nvPr/>
          </p:nvSpPr>
          <p:spPr bwMode="auto">
            <a:xfrm>
              <a:off x="6102350" y="3024188"/>
              <a:ext cx="25400" cy="52388"/>
            </a:xfrm>
            <a:custGeom>
              <a:avLst/>
              <a:gdLst>
                <a:gd name="T0" fmla="*/ 1 w 6"/>
                <a:gd name="T1" fmla="*/ 1 h 12"/>
                <a:gd name="T2" fmla="*/ 1 w 6"/>
                <a:gd name="T3" fmla="*/ 1 h 12"/>
                <a:gd name="T4" fmla="*/ 1 w 6"/>
                <a:gd name="T5" fmla="*/ 1 h 12"/>
                <a:gd name="T6" fmla="*/ 0 w 6"/>
                <a:gd name="T7" fmla="*/ 10 h 12"/>
                <a:gd name="T8" fmla="*/ 0 w 6"/>
                <a:gd name="T9" fmla="*/ 11 h 12"/>
                <a:gd name="T10" fmla="*/ 1 w 6"/>
                <a:gd name="T11" fmla="*/ 11 h 12"/>
                <a:gd name="T12" fmla="*/ 2 w 6"/>
                <a:gd name="T13" fmla="*/ 11 h 12"/>
                <a:gd name="T14" fmla="*/ 3 w 6"/>
                <a:gd name="T15" fmla="*/ 12 h 12"/>
                <a:gd name="T16" fmla="*/ 4 w 6"/>
                <a:gd name="T17" fmla="*/ 11 h 12"/>
                <a:gd name="T18" fmla="*/ 5 w 6"/>
                <a:gd name="T19" fmla="*/ 6 h 12"/>
                <a:gd name="T20" fmla="*/ 6 w 6"/>
                <a:gd name="T21" fmla="*/ 2 h 12"/>
                <a:gd name="T22" fmla="*/ 6 w 6"/>
                <a:gd name="T23" fmla="*/ 2 h 12"/>
                <a:gd name="T24" fmla="*/ 6 w 6"/>
                <a:gd name="T25" fmla="*/ 1 h 12"/>
                <a:gd name="T26" fmla="*/ 4 w 6"/>
                <a:gd name="T27" fmla="*/ 1 h 12"/>
                <a:gd name="T28" fmla="*/ 2 w 6"/>
                <a:gd name="T29" fmla="*/ 0 h 12"/>
                <a:gd name="T30" fmla="*/ 1 w 6"/>
                <a:gd name="T31" fmla="*/ 1 h 12"/>
                <a:gd name="T32" fmla="*/ 1 w 6"/>
                <a:gd name="T33" fmla="*/ 10 h 12"/>
                <a:gd name="T34" fmla="*/ 2 w 6"/>
                <a:gd name="T35" fmla="*/ 1 h 12"/>
                <a:gd name="T36" fmla="*/ 4 w 6"/>
                <a:gd name="T37" fmla="*/ 2 h 12"/>
                <a:gd name="T38" fmla="*/ 5 w 6"/>
                <a:gd name="T39" fmla="*/ 2 h 12"/>
                <a:gd name="T40" fmla="*/ 4 w 6"/>
                <a:gd name="T41" fmla="*/ 6 h 12"/>
                <a:gd name="T42" fmla="*/ 3 w 6"/>
                <a:gd name="T43" fmla="*/ 11 h 12"/>
                <a:gd name="T44" fmla="*/ 2 w 6"/>
                <a:gd name="T45" fmla="*/ 11 h 12"/>
                <a:gd name="T46" fmla="*/ 1 w 6"/>
                <a:gd name="T47" fmla="*/ 11 h 12"/>
                <a:gd name="T48" fmla="*/ 1 w 6"/>
                <a:gd name="T4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1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"/>
                    <a:pt x="0" y="7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1"/>
                    <a:pt x="4" y="11"/>
                  </a:cubicBezTo>
                  <a:cubicBezTo>
                    <a:pt x="4" y="10"/>
                    <a:pt x="5" y="8"/>
                    <a:pt x="5" y="6"/>
                  </a:cubicBezTo>
                  <a:cubicBezTo>
                    <a:pt x="5" y="5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moveTo>
                    <a:pt x="1" y="10"/>
                  </a:moveTo>
                  <a:cubicBezTo>
                    <a:pt x="1" y="7"/>
                    <a:pt x="1" y="4"/>
                    <a:pt x="2" y="1"/>
                  </a:cubicBezTo>
                  <a:cubicBezTo>
                    <a:pt x="3" y="1"/>
                    <a:pt x="3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3"/>
                    <a:pt x="4" y="5"/>
                    <a:pt x="4" y="6"/>
                  </a:cubicBezTo>
                  <a:cubicBezTo>
                    <a:pt x="4" y="8"/>
                    <a:pt x="4" y="9"/>
                    <a:pt x="3" y="11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4101"/>
            <p:cNvSpPr/>
            <p:nvPr/>
          </p:nvSpPr>
          <p:spPr bwMode="auto">
            <a:xfrm>
              <a:off x="6102350" y="3081338"/>
              <a:ext cx="12700" cy="12700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0 w 3"/>
                <a:gd name="T5" fmla="*/ 0 h 3"/>
                <a:gd name="T6" fmla="*/ 3 w 3"/>
                <a:gd name="T7" fmla="*/ 0 h 3"/>
                <a:gd name="T8" fmla="*/ 3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1" y="3"/>
                    <a:pt x="1" y="3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FF6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4102"/>
            <p:cNvSpPr>
              <a:spLocks noEditPoints="1"/>
            </p:cNvSpPr>
            <p:nvPr/>
          </p:nvSpPr>
          <p:spPr bwMode="auto">
            <a:xfrm>
              <a:off x="6102350" y="3081338"/>
              <a:ext cx="17463" cy="12700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1 w 4"/>
                <a:gd name="T5" fmla="*/ 3 h 3"/>
                <a:gd name="T6" fmla="*/ 3 w 4"/>
                <a:gd name="T7" fmla="*/ 3 h 3"/>
                <a:gd name="T8" fmla="*/ 4 w 4"/>
                <a:gd name="T9" fmla="*/ 1 h 3"/>
                <a:gd name="T10" fmla="*/ 4 w 4"/>
                <a:gd name="T11" fmla="*/ 0 h 3"/>
                <a:gd name="T12" fmla="*/ 3 w 4"/>
                <a:gd name="T13" fmla="*/ 0 h 3"/>
                <a:gd name="T14" fmla="*/ 0 w 4"/>
                <a:gd name="T15" fmla="*/ 0 h 3"/>
                <a:gd name="T16" fmla="*/ 0 w 4"/>
                <a:gd name="T17" fmla="*/ 0 h 3"/>
                <a:gd name="T18" fmla="*/ 1 w 4"/>
                <a:gd name="T19" fmla="*/ 1 h 3"/>
                <a:gd name="T20" fmla="*/ 1 w 4"/>
                <a:gd name="T21" fmla="*/ 0 h 3"/>
                <a:gd name="T22" fmla="*/ 3 w 4"/>
                <a:gd name="T23" fmla="*/ 1 h 3"/>
                <a:gd name="T24" fmla="*/ 3 w 4"/>
                <a:gd name="T25" fmla="*/ 1 h 3"/>
                <a:gd name="T26" fmla="*/ 3 w 4"/>
                <a:gd name="T27" fmla="*/ 3 h 3"/>
                <a:gd name="T28" fmla="*/ 1 w 4"/>
                <a:gd name="T29" fmla="*/ 2 h 3"/>
                <a:gd name="T30" fmla="*/ 1 w 4"/>
                <a:gd name="T31" fmla="*/ 1 h 3"/>
                <a:gd name="T32" fmla="*/ 3 w 4"/>
                <a:gd name="T33" fmla="*/ 3 h 3"/>
                <a:gd name="T34" fmla="*/ 3 w 4"/>
                <a:gd name="T35" fmla="*/ 3 h 3"/>
                <a:gd name="T36" fmla="*/ 3 w 4"/>
                <a:gd name="T3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0"/>
                    <a:pt x="0" y="2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4103"/>
            <p:cNvSpPr/>
            <p:nvPr/>
          </p:nvSpPr>
          <p:spPr bwMode="auto">
            <a:xfrm>
              <a:off x="6215063" y="3157538"/>
              <a:ext cx="160338" cy="163513"/>
            </a:xfrm>
            <a:custGeom>
              <a:avLst/>
              <a:gdLst>
                <a:gd name="T0" fmla="*/ 32 w 37"/>
                <a:gd name="T1" fmla="*/ 33 h 38"/>
                <a:gd name="T2" fmla="*/ 13 w 37"/>
                <a:gd name="T3" fmla="*/ 35 h 38"/>
                <a:gd name="T4" fmla="*/ 7 w 37"/>
                <a:gd name="T5" fmla="*/ 30 h 38"/>
                <a:gd name="T6" fmla="*/ 1 w 37"/>
                <a:gd name="T7" fmla="*/ 13 h 38"/>
                <a:gd name="T8" fmla="*/ 29 w 37"/>
                <a:gd name="T9" fmla="*/ 7 h 38"/>
                <a:gd name="T10" fmla="*/ 37 w 37"/>
                <a:gd name="T11" fmla="*/ 20 h 38"/>
                <a:gd name="T12" fmla="*/ 32 w 37"/>
                <a:gd name="T1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32" y="33"/>
                  </a:moveTo>
                  <a:cubicBezTo>
                    <a:pt x="28" y="38"/>
                    <a:pt x="19" y="37"/>
                    <a:pt x="13" y="35"/>
                  </a:cubicBezTo>
                  <a:cubicBezTo>
                    <a:pt x="11" y="34"/>
                    <a:pt x="9" y="32"/>
                    <a:pt x="7" y="30"/>
                  </a:cubicBezTo>
                  <a:cubicBezTo>
                    <a:pt x="3" y="27"/>
                    <a:pt x="0" y="19"/>
                    <a:pt x="1" y="13"/>
                  </a:cubicBezTo>
                  <a:cubicBezTo>
                    <a:pt x="4" y="1"/>
                    <a:pt x="20" y="0"/>
                    <a:pt x="29" y="7"/>
                  </a:cubicBezTo>
                  <a:cubicBezTo>
                    <a:pt x="33" y="11"/>
                    <a:pt x="36" y="14"/>
                    <a:pt x="37" y="20"/>
                  </a:cubicBezTo>
                  <a:cubicBezTo>
                    <a:pt x="37" y="25"/>
                    <a:pt x="35" y="29"/>
                    <a:pt x="32" y="33"/>
                  </a:cubicBezTo>
                  <a:close/>
                </a:path>
              </a:pathLst>
            </a:custGeom>
            <a:solidFill>
              <a:srgbClr val="BB7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4104"/>
            <p:cNvSpPr>
              <a:spLocks noEditPoints="1"/>
            </p:cNvSpPr>
            <p:nvPr/>
          </p:nvSpPr>
          <p:spPr bwMode="auto">
            <a:xfrm>
              <a:off x="6210300" y="3162300"/>
              <a:ext cx="165100" cy="158750"/>
            </a:xfrm>
            <a:custGeom>
              <a:avLst/>
              <a:gdLst>
                <a:gd name="T0" fmla="*/ 11 w 38"/>
                <a:gd name="T1" fmla="*/ 2 h 37"/>
                <a:gd name="T2" fmla="*/ 2 w 38"/>
                <a:gd name="T3" fmla="*/ 12 h 37"/>
                <a:gd name="T4" fmla="*/ 8 w 38"/>
                <a:gd name="T5" fmla="*/ 30 h 37"/>
                <a:gd name="T6" fmla="*/ 14 w 38"/>
                <a:gd name="T7" fmla="*/ 34 h 37"/>
                <a:gd name="T8" fmla="*/ 34 w 38"/>
                <a:gd name="T9" fmla="*/ 32 h 37"/>
                <a:gd name="T10" fmla="*/ 38 w 38"/>
                <a:gd name="T11" fmla="*/ 20 h 37"/>
                <a:gd name="T12" fmla="*/ 38 w 38"/>
                <a:gd name="T13" fmla="*/ 19 h 37"/>
                <a:gd name="T14" fmla="*/ 30 w 38"/>
                <a:gd name="T15" fmla="*/ 6 h 37"/>
                <a:gd name="T16" fmla="*/ 11 w 38"/>
                <a:gd name="T17" fmla="*/ 2 h 37"/>
                <a:gd name="T18" fmla="*/ 15 w 38"/>
                <a:gd name="T19" fmla="*/ 33 h 37"/>
                <a:gd name="T20" fmla="*/ 9 w 38"/>
                <a:gd name="T21" fmla="*/ 29 h 37"/>
                <a:gd name="T22" fmla="*/ 3 w 38"/>
                <a:gd name="T23" fmla="*/ 12 h 37"/>
                <a:gd name="T24" fmla="*/ 11 w 38"/>
                <a:gd name="T25" fmla="*/ 3 h 37"/>
                <a:gd name="T26" fmla="*/ 29 w 38"/>
                <a:gd name="T27" fmla="*/ 7 h 37"/>
                <a:gd name="T28" fmla="*/ 37 w 38"/>
                <a:gd name="T29" fmla="*/ 19 h 37"/>
                <a:gd name="T30" fmla="*/ 33 w 38"/>
                <a:gd name="T31" fmla="*/ 31 h 37"/>
                <a:gd name="T32" fmla="*/ 33 w 38"/>
                <a:gd name="T33" fmla="*/ 31 h 37"/>
                <a:gd name="T34" fmla="*/ 15 w 38"/>
                <a:gd name="T35" fmla="*/ 33 h 37"/>
                <a:gd name="T36" fmla="*/ 34 w 38"/>
                <a:gd name="T37" fmla="*/ 32 h 37"/>
                <a:gd name="T38" fmla="*/ 34 w 38"/>
                <a:gd name="T39" fmla="*/ 32 h 37"/>
                <a:gd name="T40" fmla="*/ 34 w 38"/>
                <a:gd name="T41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7">
                  <a:moveTo>
                    <a:pt x="11" y="2"/>
                  </a:moveTo>
                  <a:cubicBezTo>
                    <a:pt x="6" y="3"/>
                    <a:pt x="3" y="7"/>
                    <a:pt x="2" y="12"/>
                  </a:cubicBezTo>
                  <a:cubicBezTo>
                    <a:pt x="0" y="18"/>
                    <a:pt x="3" y="26"/>
                    <a:pt x="8" y="30"/>
                  </a:cubicBezTo>
                  <a:cubicBezTo>
                    <a:pt x="9" y="31"/>
                    <a:pt x="12" y="33"/>
                    <a:pt x="14" y="34"/>
                  </a:cubicBezTo>
                  <a:cubicBezTo>
                    <a:pt x="20" y="37"/>
                    <a:pt x="29" y="37"/>
                    <a:pt x="34" y="32"/>
                  </a:cubicBezTo>
                  <a:cubicBezTo>
                    <a:pt x="37" y="29"/>
                    <a:pt x="38" y="24"/>
                    <a:pt x="38" y="20"/>
                  </a:cubicBezTo>
                  <a:cubicBezTo>
                    <a:pt x="38" y="20"/>
                    <a:pt x="38" y="19"/>
                    <a:pt x="38" y="19"/>
                  </a:cubicBezTo>
                  <a:cubicBezTo>
                    <a:pt x="38" y="13"/>
                    <a:pt x="34" y="9"/>
                    <a:pt x="30" y="6"/>
                  </a:cubicBezTo>
                  <a:cubicBezTo>
                    <a:pt x="25" y="1"/>
                    <a:pt x="17" y="0"/>
                    <a:pt x="11" y="2"/>
                  </a:cubicBezTo>
                  <a:moveTo>
                    <a:pt x="15" y="33"/>
                  </a:moveTo>
                  <a:cubicBezTo>
                    <a:pt x="12" y="32"/>
                    <a:pt x="10" y="30"/>
                    <a:pt x="9" y="29"/>
                  </a:cubicBezTo>
                  <a:cubicBezTo>
                    <a:pt x="5" y="25"/>
                    <a:pt x="1" y="18"/>
                    <a:pt x="3" y="12"/>
                  </a:cubicBezTo>
                  <a:cubicBezTo>
                    <a:pt x="4" y="8"/>
                    <a:pt x="7" y="4"/>
                    <a:pt x="11" y="3"/>
                  </a:cubicBezTo>
                  <a:cubicBezTo>
                    <a:pt x="17" y="1"/>
                    <a:pt x="25" y="3"/>
                    <a:pt x="29" y="7"/>
                  </a:cubicBezTo>
                  <a:cubicBezTo>
                    <a:pt x="33" y="10"/>
                    <a:pt x="37" y="13"/>
                    <a:pt x="37" y="19"/>
                  </a:cubicBezTo>
                  <a:cubicBezTo>
                    <a:pt x="37" y="24"/>
                    <a:pt x="36" y="28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29" y="36"/>
                    <a:pt x="20" y="35"/>
                    <a:pt x="15" y="33"/>
                  </a:cubicBezTo>
                  <a:moveTo>
                    <a:pt x="34" y="32"/>
                  </a:move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4105"/>
            <p:cNvSpPr/>
            <p:nvPr/>
          </p:nvSpPr>
          <p:spPr bwMode="auto">
            <a:xfrm>
              <a:off x="5972175" y="3209925"/>
              <a:ext cx="350838" cy="330200"/>
            </a:xfrm>
            <a:custGeom>
              <a:avLst/>
              <a:gdLst>
                <a:gd name="T0" fmla="*/ 1 w 81"/>
                <a:gd name="T1" fmla="*/ 47 h 77"/>
                <a:gd name="T2" fmla="*/ 1 w 81"/>
                <a:gd name="T3" fmla="*/ 33 h 77"/>
                <a:gd name="T4" fmla="*/ 14 w 81"/>
                <a:gd name="T5" fmla="*/ 10 h 77"/>
                <a:gd name="T6" fmla="*/ 54 w 81"/>
                <a:gd name="T7" fmla="*/ 5 h 77"/>
                <a:gd name="T8" fmla="*/ 77 w 81"/>
                <a:gd name="T9" fmla="*/ 25 h 77"/>
                <a:gd name="T10" fmla="*/ 79 w 81"/>
                <a:gd name="T11" fmla="*/ 53 h 77"/>
                <a:gd name="T12" fmla="*/ 74 w 81"/>
                <a:gd name="T13" fmla="*/ 64 h 77"/>
                <a:gd name="T14" fmla="*/ 65 w 81"/>
                <a:gd name="T15" fmla="*/ 72 h 77"/>
                <a:gd name="T16" fmla="*/ 53 w 81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77">
                  <a:moveTo>
                    <a:pt x="1" y="47"/>
                  </a:moveTo>
                  <a:cubicBezTo>
                    <a:pt x="2" y="42"/>
                    <a:pt x="0" y="38"/>
                    <a:pt x="1" y="33"/>
                  </a:cubicBezTo>
                  <a:cubicBezTo>
                    <a:pt x="2" y="24"/>
                    <a:pt x="6" y="15"/>
                    <a:pt x="14" y="10"/>
                  </a:cubicBezTo>
                  <a:cubicBezTo>
                    <a:pt x="25" y="1"/>
                    <a:pt x="41" y="0"/>
                    <a:pt x="54" y="5"/>
                  </a:cubicBezTo>
                  <a:cubicBezTo>
                    <a:pt x="64" y="8"/>
                    <a:pt x="73" y="15"/>
                    <a:pt x="77" y="25"/>
                  </a:cubicBezTo>
                  <a:cubicBezTo>
                    <a:pt x="81" y="34"/>
                    <a:pt x="81" y="43"/>
                    <a:pt x="79" y="53"/>
                  </a:cubicBezTo>
                  <a:cubicBezTo>
                    <a:pt x="78" y="57"/>
                    <a:pt x="76" y="60"/>
                    <a:pt x="74" y="64"/>
                  </a:cubicBezTo>
                  <a:cubicBezTo>
                    <a:pt x="72" y="67"/>
                    <a:pt x="68" y="69"/>
                    <a:pt x="65" y="72"/>
                  </a:cubicBezTo>
                  <a:cubicBezTo>
                    <a:pt x="62" y="74"/>
                    <a:pt x="57" y="77"/>
                    <a:pt x="53" y="77"/>
                  </a:cubicBezTo>
                </a:path>
              </a:pathLst>
            </a:custGeom>
            <a:solidFill>
              <a:srgbClr val="BB7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4106"/>
            <p:cNvSpPr/>
            <p:nvPr/>
          </p:nvSpPr>
          <p:spPr bwMode="auto">
            <a:xfrm>
              <a:off x="5972175" y="3205163"/>
              <a:ext cx="355600" cy="339725"/>
            </a:xfrm>
            <a:custGeom>
              <a:avLst/>
              <a:gdLst>
                <a:gd name="T0" fmla="*/ 13 w 82"/>
                <a:gd name="T1" fmla="*/ 10 h 79"/>
                <a:gd name="T2" fmla="*/ 0 w 82"/>
                <a:gd name="T3" fmla="*/ 34 h 79"/>
                <a:gd name="T4" fmla="*/ 0 w 82"/>
                <a:gd name="T5" fmla="*/ 41 h 79"/>
                <a:gd name="T6" fmla="*/ 0 w 82"/>
                <a:gd name="T7" fmla="*/ 48 h 79"/>
                <a:gd name="T8" fmla="*/ 1 w 82"/>
                <a:gd name="T9" fmla="*/ 49 h 79"/>
                <a:gd name="T10" fmla="*/ 2 w 82"/>
                <a:gd name="T11" fmla="*/ 48 h 79"/>
                <a:gd name="T12" fmla="*/ 1 w 82"/>
                <a:gd name="T13" fmla="*/ 41 h 79"/>
                <a:gd name="T14" fmla="*/ 1 w 82"/>
                <a:gd name="T15" fmla="*/ 34 h 79"/>
                <a:gd name="T16" fmla="*/ 14 w 82"/>
                <a:gd name="T17" fmla="*/ 11 h 79"/>
                <a:gd name="T18" fmla="*/ 54 w 82"/>
                <a:gd name="T19" fmla="*/ 6 h 79"/>
                <a:gd name="T20" fmla="*/ 77 w 82"/>
                <a:gd name="T21" fmla="*/ 26 h 79"/>
                <a:gd name="T22" fmla="*/ 78 w 82"/>
                <a:gd name="T23" fmla="*/ 54 h 79"/>
                <a:gd name="T24" fmla="*/ 73 w 82"/>
                <a:gd name="T25" fmla="*/ 65 h 79"/>
                <a:gd name="T26" fmla="*/ 66 w 82"/>
                <a:gd name="T27" fmla="*/ 71 h 79"/>
                <a:gd name="T28" fmla="*/ 65 w 82"/>
                <a:gd name="T29" fmla="*/ 72 h 79"/>
                <a:gd name="T30" fmla="*/ 53 w 82"/>
                <a:gd name="T31" fmla="*/ 78 h 79"/>
                <a:gd name="T32" fmla="*/ 52 w 82"/>
                <a:gd name="T33" fmla="*/ 78 h 79"/>
                <a:gd name="T34" fmla="*/ 53 w 82"/>
                <a:gd name="T35" fmla="*/ 79 h 79"/>
                <a:gd name="T36" fmla="*/ 65 w 82"/>
                <a:gd name="T37" fmla="*/ 73 h 79"/>
                <a:gd name="T38" fmla="*/ 67 w 82"/>
                <a:gd name="T39" fmla="*/ 72 h 79"/>
                <a:gd name="T40" fmla="*/ 74 w 82"/>
                <a:gd name="T41" fmla="*/ 65 h 79"/>
                <a:gd name="T42" fmla="*/ 79 w 82"/>
                <a:gd name="T43" fmla="*/ 54 h 79"/>
                <a:gd name="T44" fmla="*/ 78 w 82"/>
                <a:gd name="T45" fmla="*/ 26 h 79"/>
                <a:gd name="T46" fmla="*/ 54 w 82"/>
                <a:gd name="T47" fmla="*/ 5 h 79"/>
                <a:gd name="T48" fmla="*/ 13 w 82"/>
                <a:gd name="T49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" h="79">
                  <a:moveTo>
                    <a:pt x="13" y="10"/>
                  </a:moveTo>
                  <a:cubicBezTo>
                    <a:pt x="6" y="16"/>
                    <a:pt x="1" y="24"/>
                    <a:pt x="0" y="34"/>
                  </a:cubicBezTo>
                  <a:cubicBezTo>
                    <a:pt x="0" y="36"/>
                    <a:pt x="0" y="39"/>
                    <a:pt x="0" y="41"/>
                  </a:cubicBezTo>
                  <a:cubicBezTo>
                    <a:pt x="1" y="43"/>
                    <a:pt x="1" y="46"/>
                    <a:pt x="0" y="48"/>
                  </a:cubicBezTo>
                  <a:cubicBezTo>
                    <a:pt x="0" y="48"/>
                    <a:pt x="1" y="49"/>
                    <a:pt x="1" y="49"/>
                  </a:cubicBezTo>
                  <a:cubicBezTo>
                    <a:pt x="1" y="49"/>
                    <a:pt x="2" y="48"/>
                    <a:pt x="2" y="48"/>
                  </a:cubicBezTo>
                  <a:cubicBezTo>
                    <a:pt x="2" y="46"/>
                    <a:pt x="2" y="43"/>
                    <a:pt x="1" y="41"/>
                  </a:cubicBezTo>
                  <a:cubicBezTo>
                    <a:pt x="1" y="39"/>
                    <a:pt x="1" y="36"/>
                    <a:pt x="1" y="34"/>
                  </a:cubicBezTo>
                  <a:cubicBezTo>
                    <a:pt x="2" y="25"/>
                    <a:pt x="7" y="17"/>
                    <a:pt x="14" y="11"/>
                  </a:cubicBezTo>
                  <a:cubicBezTo>
                    <a:pt x="24" y="4"/>
                    <a:pt x="40" y="1"/>
                    <a:pt x="54" y="6"/>
                  </a:cubicBezTo>
                  <a:cubicBezTo>
                    <a:pt x="64" y="10"/>
                    <a:pt x="72" y="17"/>
                    <a:pt x="77" y="26"/>
                  </a:cubicBezTo>
                  <a:cubicBezTo>
                    <a:pt x="81" y="35"/>
                    <a:pt x="81" y="43"/>
                    <a:pt x="78" y="54"/>
                  </a:cubicBezTo>
                  <a:cubicBezTo>
                    <a:pt x="77" y="58"/>
                    <a:pt x="76" y="61"/>
                    <a:pt x="73" y="65"/>
                  </a:cubicBezTo>
                  <a:cubicBezTo>
                    <a:pt x="71" y="67"/>
                    <a:pt x="68" y="69"/>
                    <a:pt x="66" y="71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3" y="74"/>
                    <a:pt x="58" y="77"/>
                    <a:pt x="53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79"/>
                    <a:pt x="52" y="79"/>
                    <a:pt x="53" y="79"/>
                  </a:cubicBezTo>
                  <a:cubicBezTo>
                    <a:pt x="58" y="79"/>
                    <a:pt x="64" y="74"/>
                    <a:pt x="65" y="73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9" y="70"/>
                    <a:pt x="72" y="68"/>
                    <a:pt x="74" y="65"/>
                  </a:cubicBezTo>
                  <a:cubicBezTo>
                    <a:pt x="77" y="61"/>
                    <a:pt x="78" y="58"/>
                    <a:pt x="79" y="54"/>
                  </a:cubicBezTo>
                  <a:cubicBezTo>
                    <a:pt x="82" y="43"/>
                    <a:pt x="82" y="35"/>
                    <a:pt x="78" y="26"/>
                  </a:cubicBezTo>
                  <a:cubicBezTo>
                    <a:pt x="73" y="16"/>
                    <a:pt x="65" y="9"/>
                    <a:pt x="54" y="5"/>
                  </a:cubicBezTo>
                  <a:cubicBezTo>
                    <a:pt x="40" y="0"/>
                    <a:pt x="24" y="2"/>
                    <a:pt x="13" y="1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4107"/>
            <p:cNvSpPr/>
            <p:nvPr/>
          </p:nvSpPr>
          <p:spPr bwMode="auto">
            <a:xfrm>
              <a:off x="5942013" y="3235325"/>
              <a:ext cx="338138" cy="331788"/>
            </a:xfrm>
            <a:custGeom>
              <a:avLst/>
              <a:gdLst>
                <a:gd name="T0" fmla="*/ 75 w 78"/>
                <a:gd name="T1" fmla="*/ 46 h 77"/>
                <a:gd name="T2" fmla="*/ 77 w 78"/>
                <a:gd name="T3" fmla="*/ 33 h 77"/>
                <a:gd name="T4" fmla="*/ 71 w 78"/>
                <a:gd name="T5" fmla="*/ 12 h 77"/>
                <a:gd name="T6" fmla="*/ 48 w 78"/>
                <a:gd name="T7" fmla="*/ 1 h 77"/>
                <a:gd name="T8" fmla="*/ 25 w 78"/>
                <a:gd name="T9" fmla="*/ 8 h 77"/>
                <a:gd name="T10" fmla="*/ 17 w 78"/>
                <a:gd name="T11" fmla="*/ 17 h 77"/>
                <a:gd name="T12" fmla="*/ 7 w 78"/>
                <a:gd name="T13" fmla="*/ 55 h 77"/>
                <a:gd name="T14" fmla="*/ 46 w 78"/>
                <a:gd name="T15" fmla="*/ 76 h 77"/>
                <a:gd name="T16" fmla="*/ 71 w 78"/>
                <a:gd name="T17" fmla="*/ 57 h 77"/>
                <a:gd name="T18" fmla="*/ 73 w 78"/>
                <a:gd name="T19" fmla="*/ 50 h 77"/>
                <a:gd name="T20" fmla="*/ 75 w 78"/>
                <a:gd name="T21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77">
                  <a:moveTo>
                    <a:pt x="75" y="46"/>
                  </a:moveTo>
                  <a:cubicBezTo>
                    <a:pt x="76" y="42"/>
                    <a:pt x="77" y="37"/>
                    <a:pt x="77" y="33"/>
                  </a:cubicBezTo>
                  <a:cubicBezTo>
                    <a:pt x="77" y="24"/>
                    <a:pt x="78" y="18"/>
                    <a:pt x="71" y="12"/>
                  </a:cubicBezTo>
                  <a:cubicBezTo>
                    <a:pt x="65" y="6"/>
                    <a:pt x="56" y="2"/>
                    <a:pt x="48" y="1"/>
                  </a:cubicBezTo>
                  <a:cubicBezTo>
                    <a:pt x="39" y="0"/>
                    <a:pt x="31" y="3"/>
                    <a:pt x="25" y="8"/>
                  </a:cubicBezTo>
                  <a:cubicBezTo>
                    <a:pt x="21" y="11"/>
                    <a:pt x="19" y="14"/>
                    <a:pt x="17" y="17"/>
                  </a:cubicBezTo>
                  <a:cubicBezTo>
                    <a:pt x="10" y="28"/>
                    <a:pt x="0" y="42"/>
                    <a:pt x="7" y="55"/>
                  </a:cubicBezTo>
                  <a:cubicBezTo>
                    <a:pt x="15" y="69"/>
                    <a:pt x="31" y="74"/>
                    <a:pt x="46" y="76"/>
                  </a:cubicBezTo>
                  <a:cubicBezTo>
                    <a:pt x="60" y="77"/>
                    <a:pt x="67" y="69"/>
                    <a:pt x="71" y="57"/>
                  </a:cubicBezTo>
                  <a:cubicBezTo>
                    <a:pt x="72" y="55"/>
                    <a:pt x="72" y="52"/>
                    <a:pt x="73" y="50"/>
                  </a:cubicBezTo>
                  <a:cubicBezTo>
                    <a:pt x="74" y="49"/>
                    <a:pt x="74" y="47"/>
                    <a:pt x="75" y="46"/>
                  </a:cubicBezTo>
                  <a:close/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4108"/>
            <p:cNvSpPr>
              <a:spLocks noEditPoints="1"/>
            </p:cNvSpPr>
            <p:nvPr/>
          </p:nvSpPr>
          <p:spPr bwMode="auto">
            <a:xfrm>
              <a:off x="5942013" y="3230563"/>
              <a:ext cx="333375" cy="339725"/>
            </a:xfrm>
            <a:custGeom>
              <a:avLst/>
              <a:gdLst>
                <a:gd name="T0" fmla="*/ 24 w 77"/>
                <a:gd name="T1" fmla="*/ 9 h 79"/>
                <a:gd name="T2" fmla="*/ 16 w 77"/>
                <a:gd name="T3" fmla="*/ 18 h 79"/>
                <a:gd name="T4" fmla="*/ 14 w 77"/>
                <a:gd name="T5" fmla="*/ 22 h 79"/>
                <a:gd name="T6" fmla="*/ 7 w 77"/>
                <a:gd name="T7" fmla="*/ 56 h 79"/>
                <a:gd name="T8" fmla="*/ 46 w 77"/>
                <a:gd name="T9" fmla="*/ 77 h 79"/>
                <a:gd name="T10" fmla="*/ 72 w 77"/>
                <a:gd name="T11" fmla="*/ 58 h 79"/>
                <a:gd name="T12" fmla="*/ 74 w 77"/>
                <a:gd name="T13" fmla="*/ 52 h 79"/>
                <a:gd name="T14" fmla="*/ 75 w 77"/>
                <a:gd name="T15" fmla="*/ 47 h 79"/>
                <a:gd name="T16" fmla="*/ 77 w 77"/>
                <a:gd name="T17" fmla="*/ 34 h 79"/>
                <a:gd name="T18" fmla="*/ 77 w 77"/>
                <a:gd name="T19" fmla="*/ 30 h 79"/>
                <a:gd name="T20" fmla="*/ 77 w 77"/>
                <a:gd name="T21" fmla="*/ 26 h 79"/>
                <a:gd name="T22" fmla="*/ 72 w 77"/>
                <a:gd name="T23" fmla="*/ 12 h 79"/>
                <a:gd name="T24" fmla="*/ 48 w 77"/>
                <a:gd name="T25" fmla="*/ 1 h 79"/>
                <a:gd name="T26" fmla="*/ 24 w 77"/>
                <a:gd name="T27" fmla="*/ 9 h 79"/>
                <a:gd name="T28" fmla="*/ 47 w 77"/>
                <a:gd name="T29" fmla="*/ 76 h 79"/>
                <a:gd name="T30" fmla="*/ 8 w 77"/>
                <a:gd name="T31" fmla="*/ 56 h 79"/>
                <a:gd name="T32" fmla="*/ 15 w 77"/>
                <a:gd name="T33" fmla="*/ 22 h 79"/>
                <a:gd name="T34" fmla="*/ 17 w 77"/>
                <a:gd name="T35" fmla="*/ 19 h 79"/>
                <a:gd name="T36" fmla="*/ 25 w 77"/>
                <a:gd name="T37" fmla="*/ 10 h 79"/>
                <a:gd name="T38" fmla="*/ 48 w 77"/>
                <a:gd name="T39" fmla="*/ 2 h 79"/>
                <a:gd name="T40" fmla="*/ 71 w 77"/>
                <a:gd name="T41" fmla="*/ 13 h 79"/>
                <a:gd name="T42" fmla="*/ 76 w 77"/>
                <a:gd name="T43" fmla="*/ 30 h 79"/>
                <a:gd name="T44" fmla="*/ 76 w 77"/>
                <a:gd name="T45" fmla="*/ 34 h 79"/>
                <a:gd name="T46" fmla="*/ 74 w 77"/>
                <a:gd name="T47" fmla="*/ 47 h 79"/>
                <a:gd name="T48" fmla="*/ 74 w 77"/>
                <a:gd name="T49" fmla="*/ 47 h 79"/>
                <a:gd name="T50" fmla="*/ 73 w 77"/>
                <a:gd name="T51" fmla="*/ 51 h 79"/>
                <a:gd name="T52" fmla="*/ 70 w 77"/>
                <a:gd name="T53" fmla="*/ 58 h 79"/>
                <a:gd name="T54" fmla="*/ 47 w 77"/>
                <a:gd name="T55" fmla="*/ 76 h 79"/>
                <a:gd name="T56" fmla="*/ 75 w 77"/>
                <a:gd name="T57" fmla="*/ 47 h 79"/>
                <a:gd name="T58" fmla="*/ 75 w 77"/>
                <a:gd name="T59" fmla="*/ 47 h 79"/>
                <a:gd name="T60" fmla="*/ 75 w 77"/>
                <a:gd name="T61" fmla="*/ 4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79">
                  <a:moveTo>
                    <a:pt x="24" y="9"/>
                  </a:moveTo>
                  <a:cubicBezTo>
                    <a:pt x="21" y="11"/>
                    <a:pt x="18" y="14"/>
                    <a:pt x="16" y="18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8" y="32"/>
                    <a:pt x="0" y="45"/>
                    <a:pt x="7" y="56"/>
                  </a:cubicBezTo>
                  <a:cubicBezTo>
                    <a:pt x="14" y="68"/>
                    <a:pt x="27" y="75"/>
                    <a:pt x="46" y="77"/>
                  </a:cubicBezTo>
                  <a:cubicBezTo>
                    <a:pt x="58" y="79"/>
                    <a:pt x="67" y="72"/>
                    <a:pt x="72" y="58"/>
                  </a:cubicBezTo>
                  <a:cubicBezTo>
                    <a:pt x="72" y="56"/>
                    <a:pt x="73" y="54"/>
                    <a:pt x="74" y="52"/>
                  </a:cubicBezTo>
                  <a:cubicBezTo>
                    <a:pt x="74" y="50"/>
                    <a:pt x="75" y="48"/>
                    <a:pt x="75" y="47"/>
                  </a:cubicBezTo>
                  <a:cubicBezTo>
                    <a:pt x="76" y="42"/>
                    <a:pt x="77" y="38"/>
                    <a:pt x="77" y="34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28"/>
                    <a:pt x="77" y="27"/>
                    <a:pt x="77" y="26"/>
                  </a:cubicBezTo>
                  <a:cubicBezTo>
                    <a:pt x="77" y="21"/>
                    <a:pt x="77" y="17"/>
                    <a:pt x="72" y="12"/>
                  </a:cubicBezTo>
                  <a:cubicBezTo>
                    <a:pt x="66" y="7"/>
                    <a:pt x="57" y="3"/>
                    <a:pt x="48" y="1"/>
                  </a:cubicBezTo>
                  <a:cubicBezTo>
                    <a:pt x="40" y="0"/>
                    <a:pt x="32" y="3"/>
                    <a:pt x="24" y="9"/>
                  </a:cubicBezTo>
                  <a:moveTo>
                    <a:pt x="47" y="76"/>
                  </a:moveTo>
                  <a:cubicBezTo>
                    <a:pt x="27" y="74"/>
                    <a:pt x="14" y="67"/>
                    <a:pt x="8" y="56"/>
                  </a:cubicBezTo>
                  <a:cubicBezTo>
                    <a:pt x="1" y="45"/>
                    <a:pt x="9" y="32"/>
                    <a:pt x="15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5"/>
                    <a:pt x="22" y="12"/>
                    <a:pt x="25" y="10"/>
                  </a:cubicBezTo>
                  <a:cubicBezTo>
                    <a:pt x="32" y="4"/>
                    <a:pt x="40" y="1"/>
                    <a:pt x="48" y="2"/>
                  </a:cubicBezTo>
                  <a:cubicBezTo>
                    <a:pt x="57" y="4"/>
                    <a:pt x="65" y="8"/>
                    <a:pt x="71" y="13"/>
                  </a:cubicBezTo>
                  <a:cubicBezTo>
                    <a:pt x="76" y="19"/>
                    <a:pt x="76" y="23"/>
                    <a:pt x="76" y="30"/>
                  </a:cubicBezTo>
                  <a:cubicBezTo>
                    <a:pt x="76" y="34"/>
                    <a:pt x="76" y="34"/>
                    <a:pt x="76" y="34"/>
                  </a:cubicBezTo>
                  <a:cubicBezTo>
                    <a:pt x="76" y="38"/>
                    <a:pt x="75" y="42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8"/>
                    <a:pt x="73" y="50"/>
                    <a:pt x="73" y="51"/>
                  </a:cubicBezTo>
                  <a:cubicBezTo>
                    <a:pt x="72" y="53"/>
                    <a:pt x="71" y="55"/>
                    <a:pt x="70" y="58"/>
                  </a:cubicBezTo>
                  <a:cubicBezTo>
                    <a:pt x="68" y="67"/>
                    <a:pt x="61" y="78"/>
                    <a:pt x="47" y="76"/>
                  </a:cubicBezTo>
                  <a:moveTo>
                    <a:pt x="75" y="47"/>
                  </a:moveTo>
                  <a:cubicBezTo>
                    <a:pt x="75" y="47"/>
                    <a:pt x="75" y="47"/>
                    <a:pt x="75" y="47"/>
                  </a:cubicBezTo>
                  <a:cubicBezTo>
                    <a:pt x="75" y="47"/>
                    <a:pt x="75" y="47"/>
                    <a:pt x="75" y="47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4109"/>
            <p:cNvSpPr/>
            <p:nvPr/>
          </p:nvSpPr>
          <p:spPr bwMode="auto">
            <a:xfrm>
              <a:off x="5986463" y="3214688"/>
              <a:ext cx="306388" cy="184150"/>
            </a:xfrm>
            <a:custGeom>
              <a:avLst/>
              <a:gdLst>
                <a:gd name="T0" fmla="*/ 71 w 71"/>
                <a:gd name="T1" fmla="*/ 23 h 43"/>
                <a:gd name="T2" fmla="*/ 68 w 71"/>
                <a:gd name="T3" fmla="*/ 18 h 43"/>
                <a:gd name="T4" fmla="*/ 37 w 71"/>
                <a:gd name="T5" fmla="*/ 1 h 43"/>
                <a:gd name="T6" fmla="*/ 0 w 71"/>
                <a:gd name="T7" fmla="*/ 23 h 43"/>
                <a:gd name="T8" fmla="*/ 19 w 71"/>
                <a:gd name="T9" fmla="*/ 16 h 43"/>
                <a:gd name="T10" fmla="*/ 52 w 71"/>
                <a:gd name="T11" fmla="*/ 30 h 43"/>
                <a:gd name="T12" fmla="*/ 58 w 71"/>
                <a:gd name="T13" fmla="*/ 25 h 43"/>
                <a:gd name="T14" fmla="*/ 55 w 71"/>
                <a:gd name="T15" fmla="*/ 32 h 43"/>
                <a:gd name="T16" fmla="*/ 67 w 71"/>
                <a:gd name="T17" fmla="*/ 42 h 43"/>
                <a:gd name="T18" fmla="*/ 67 w 71"/>
                <a:gd name="T1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43">
                  <a:moveTo>
                    <a:pt x="71" y="23"/>
                  </a:moveTo>
                  <a:cubicBezTo>
                    <a:pt x="70" y="21"/>
                    <a:pt x="69" y="20"/>
                    <a:pt x="68" y="18"/>
                  </a:cubicBezTo>
                  <a:cubicBezTo>
                    <a:pt x="62" y="9"/>
                    <a:pt x="50" y="2"/>
                    <a:pt x="37" y="1"/>
                  </a:cubicBezTo>
                  <a:cubicBezTo>
                    <a:pt x="31" y="0"/>
                    <a:pt x="11" y="1"/>
                    <a:pt x="0" y="23"/>
                  </a:cubicBezTo>
                  <a:cubicBezTo>
                    <a:pt x="0" y="23"/>
                    <a:pt x="16" y="15"/>
                    <a:pt x="19" y="16"/>
                  </a:cubicBezTo>
                  <a:cubicBezTo>
                    <a:pt x="19" y="16"/>
                    <a:pt x="47" y="27"/>
                    <a:pt x="52" y="30"/>
                  </a:cubicBezTo>
                  <a:cubicBezTo>
                    <a:pt x="52" y="30"/>
                    <a:pt x="56" y="25"/>
                    <a:pt x="58" y="25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64" y="38"/>
                    <a:pt x="67" y="42"/>
                  </a:cubicBezTo>
                  <a:cubicBezTo>
                    <a:pt x="67" y="42"/>
                    <a:pt x="67" y="42"/>
                    <a:pt x="67" y="43"/>
                  </a:cubicBezTo>
                </a:path>
              </a:pathLst>
            </a:custGeom>
            <a:solidFill>
              <a:srgbClr val="BB7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4110"/>
            <p:cNvSpPr/>
            <p:nvPr/>
          </p:nvSpPr>
          <p:spPr bwMode="auto">
            <a:xfrm>
              <a:off x="5986463" y="3209925"/>
              <a:ext cx="311150" cy="188913"/>
            </a:xfrm>
            <a:custGeom>
              <a:avLst/>
              <a:gdLst>
                <a:gd name="T0" fmla="*/ 0 w 72"/>
                <a:gd name="T1" fmla="*/ 24 h 44"/>
                <a:gd name="T2" fmla="*/ 0 w 72"/>
                <a:gd name="T3" fmla="*/ 24 h 44"/>
                <a:gd name="T4" fmla="*/ 1 w 72"/>
                <a:gd name="T5" fmla="*/ 25 h 44"/>
                <a:gd name="T6" fmla="*/ 18 w 72"/>
                <a:gd name="T7" fmla="*/ 17 h 44"/>
                <a:gd name="T8" fmla="*/ 52 w 72"/>
                <a:gd name="T9" fmla="*/ 32 h 44"/>
                <a:gd name="T10" fmla="*/ 53 w 72"/>
                <a:gd name="T11" fmla="*/ 32 h 44"/>
                <a:gd name="T12" fmla="*/ 57 w 72"/>
                <a:gd name="T13" fmla="*/ 28 h 44"/>
                <a:gd name="T14" fmla="*/ 55 w 72"/>
                <a:gd name="T15" fmla="*/ 33 h 44"/>
                <a:gd name="T16" fmla="*/ 55 w 72"/>
                <a:gd name="T17" fmla="*/ 33 h 44"/>
                <a:gd name="T18" fmla="*/ 55 w 72"/>
                <a:gd name="T19" fmla="*/ 34 h 44"/>
                <a:gd name="T20" fmla="*/ 66 w 72"/>
                <a:gd name="T21" fmla="*/ 43 h 44"/>
                <a:gd name="T22" fmla="*/ 66 w 72"/>
                <a:gd name="T23" fmla="*/ 44 h 44"/>
                <a:gd name="T24" fmla="*/ 66 w 72"/>
                <a:gd name="T25" fmla="*/ 43 h 44"/>
                <a:gd name="T26" fmla="*/ 66 w 72"/>
                <a:gd name="T27" fmla="*/ 43 h 44"/>
                <a:gd name="T28" fmla="*/ 66 w 72"/>
                <a:gd name="T29" fmla="*/ 43 h 44"/>
                <a:gd name="T30" fmla="*/ 66 w 72"/>
                <a:gd name="T31" fmla="*/ 43 h 44"/>
                <a:gd name="T32" fmla="*/ 67 w 72"/>
                <a:gd name="T33" fmla="*/ 43 h 44"/>
                <a:gd name="T34" fmla="*/ 68 w 72"/>
                <a:gd name="T35" fmla="*/ 43 h 44"/>
                <a:gd name="T36" fmla="*/ 68 w 72"/>
                <a:gd name="T37" fmla="*/ 43 h 44"/>
                <a:gd name="T38" fmla="*/ 67 w 72"/>
                <a:gd name="T39" fmla="*/ 43 h 44"/>
                <a:gd name="T40" fmla="*/ 56 w 72"/>
                <a:gd name="T41" fmla="*/ 33 h 44"/>
                <a:gd name="T42" fmla="*/ 58 w 72"/>
                <a:gd name="T43" fmla="*/ 27 h 44"/>
                <a:gd name="T44" fmla="*/ 58 w 72"/>
                <a:gd name="T45" fmla="*/ 26 h 44"/>
                <a:gd name="T46" fmla="*/ 58 w 72"/>
                <a:gd name="T47" fmla="*/ 26 h 44"/>
                <a:gd name="T48" fmla="*/ 58 w 72"/>
                <a:gd name="T49" fmla="*/ 26 h 44"/>
                <a:gd name="T50" fmla="*/ 52 w 72"/>
                <a:gd name="T51" fmla="*/ 31 h 44"/>
                <a:gd name="T52" fmla="*/ 19 w 72"/>
                <a:gd name="T53" fmla="*/ 16 h 44"/>
                <a:gd name="T54" fmla="*/ 2 w 72"/>
                <a:gd name="T55" fmla="*/ 23 h 44"/>
                <a:gd name="T56" fmla="*/ 37 w 72"/>
                <a:gd name="T57" fmla="*/ 2 h 44"/>
                <a:gd name="T58" fmla="*/ 68 w 72"/>
                <a:gd name="T59" fmla="*/ 19 h 44"/>
                <a:gd name="T60" fmla="*/ 70 w 72"/>
                <a:gd name="T61" fmla="*/ 24 h 44"/>
                <a:gd name="T62" fmla="*/ 71 w 72"/>
                <a:gd name="T63" fmla="*/ 25 h 44"/>
                <a:gd name="T64" fmla="*/ 72 w 72"/>
                <a:gd name="T65" fmla="*/ 24 h 44"/>
                <a:gd name="T66" fmla="*/ 69 w 72"/>
                <a:gd name="T67" fmla="*/ 19 h 44"/>
                <a:gd name="T68" fmla="*/ 37 w 72"/>
                <a:gd name="T69" fmla="*/ 1 h 44"/>
                <a:gd name="T70" fmla="*/ 0 w 72"/>
                <a:gd name="T7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" h="44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7" y="21"/>
                    <a:pt x="17" y="17"/>
                    <a:pt x="18" y="17"/>
                  </a:cubicBezTo>
                  <a:cubicBezTo>
                    <a:pt x="19" y="17"/>
                    <a:pt x="47" y="28"/>
                    <a:pt x="52" y="32"/>
                  </a:cubicBezTo>
                  <a:cubicBezTo>
                    <a:pt x="52" y="32"/>
                    <a:pt x="52" y="32"/>
                    <a:pt x="53" y="32"/>
                  </a:cubicBezTo>
                  <a:cubicBezTo>
                    <a:pt x="54" y="30"/>
                    <a:pt x="56" y="28"/>
                    <a:pt x="57" y="28"/>
                  </a:cubicBezTo>
                  <a:cubicBezTo>
                    <a:pt x="56" y="29"/>
                    <a:pt x="55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5" y="33"/>
                    <a:pt x="55" y="34"/>
                    <a:pt x="55" y="34"/>
                  </a:cubicBezTo>
                  <a:cubicBezTo>
                    <a:pt x="55" y="34"/>
                    <a:pt x="63" y="40"/>
                    <a:pt x="66" y="43"/>
                  </a:cubicBezTo>
                  <a:cubicBezTo>
                    <a:pt x="66" y="43"/>
                    <a:pt x="66" y="44"/>
                    <a:pt x="66" y="44"/>
                  </a:cubicBezTo>
                  <a:cubicBezTo>
                    <a:pt x="66" y="44"/>
                    <a:pt x="66" y="44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3"/>
                    <a:pt x="68" y="43"/>
                    <a:pt x="68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8" y="43"/>
                    <a:pt x="67" y="43"/>
                    <a:pt x="67" y="43"/>
                  </a:cubicBezTo>
                  <a:cubicBezTo>
                    <a:pt x="65" y="39"/>
                    <a:pt x="58" y="34"/>
                    <a:pt x="56" y="33"/>
                  </a:cubicBezTo>
                  <a:cubicBezTo>
                    <a:pt x="56" y="32"/>
                    <a:pt x="58" y="27"/>
                    <a:pt x="58" y="27"/>
                  </a:cubicBezTo>
                  <a:cubicBezTo>
                    <a:pt x="58" y="27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6" y="26"/>
                    <a:pt x="53" y="29"/>
                    <a:pt x="52" y="31"/>
                  </a:cubicBezTo>
                  <a:cubicBezTo>
                    <a:pt x="46" y="27"/>
                    <a:pt x="20" y="17"/>
                    <a:pt x="19" y="16"/>
                  </a:cubicBezTo>
                  <a:cubicBezTo>
                    <a:pt x="16" y="15"/>
                    <a:pt x="6" y="20"/>
                    <a:pt x="2" y="23"/>
                  </a:cubicBezTo>
                  <a:cubicBezTo>
                    <a:pt x="11" y="5"/>
                    <a:pt x="28" y="1"/>
                    <a:pt x="37" y="2"/>
                  </a:cubicBezTo>
                  <a:cubicBezTo>
                    <a:pt x="50" y="4"/>
                    <a:pt x="62" y="10"/>
                    <a:pt x="68" y="19"/>
                  </a:cubicBezTo>
                  <a:cubicBezTo>
                    <a:pt x="69" y="21"/>
                    <a:pt x="70" y="23"/>
                    <a:pt x="70" y="24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1" y="22"/>
                    <a:pt x="70" y="20"/>
                    <a:pt x="69" y="19"/>
                  </a:cubicBezTo>
                  <a:cubicBezTo>
                    <a:pt x="63" y="9"/>
                    <a:pt x="51" y="2"/>
                    <a:pt x="37" y="1"/>
                  </a:cubicBezTo>
                  <a:cubicBezTo>
                    <a:pt x="28" y="0"/>
                    <a:pt x="9" y="4"/>
                    <a:pt x="0" y="24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4111"/>
            <p:cNvSpPr/>
            <p:nvPr/>
          </p:nvSpPr>
          <p:spPr bwMode="auto">
            <a:xfrm>
              <a:off x="6265863" y="3295650"/>
              <a:ext cx="22225" cy="103188"/>
            </a:xfrm>
            <a:custGeom>
              <a:avLst/>
              <a:gdLst>
                <a:gd name="T0" fmla="*/ 2 w 5"/>
                <a:gd name="T1" fmla="*/ 0 h 24"/>
                <a:gd name="T2" fmla="*/ 2 w 5"/>
                <a:gd name="T3" fmla="*/ 1 h 24"/>
                <a:gd name="T4" fmla="*/ 1 w 5"/>
                <a:gd name="T5" fmla="*/ 23 h 24"/>
                <a:gd name="T6" fmla="*/ 1 w 5"/>
                <a:gd name="T7" fmla="*/ 24 h 24"/>
                <a:gd name="T8" fmla="*/ 2 w 5"/>
                <a:gd name="T9" fmla="*/ 23 h 24"/>
                <a:gd name="T10" fmla="*/ 3 w 5"/>
                <a:gd name="T11" fmla="*/ 1 h 24"/>
                <a:gd name="T12" fmla="*/ 2 w 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4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4" y="7"/>
                    <a:pt x="4" y="16"/>
                    <a:pt x="1" y="23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1" y="24"/>
                    <a:pt x="2" y="24"/>
                    <a:pt x="2" y="23"/>
                  </a:cubicBezTo>
                  <a:cubicBezTo>
                    <a:pt x="5" y="17"/>
                    <a:pt x="5" y="8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Freeform 4112"/>
            <p:cNvSpPr/>
            <p:nvPr/>
          </p:nvSpPr>
          <p:spPr bwMode="auto">
            <a:xfrm>
              <a:off x="5969000" y="3390900"/>
              <a:ext cx="47625" cy="80963"/>
            </a:xfrm>
            <a:custGeom>
              <a:avLst/>
              <a:gdLst>
                <a:gd name="T0" fmla="*/ 7 w 11"/>
                <a:gd name="T1" fmla="*/ 17 h 19"/>
                <a:gd name="T2" fmla="*/ 3 w 11"/>
                <a:gd name="T3" fmla="*/ 19 h 19"/>
                <a:gd name="T4" fmla="*/ 0 w 11"/>
                <a:gd name="T5" fmla="*/ 12 h 19"/>
                <a:gd name="T6" fmla="*/ 1 w 11"/>
                <a:gd name="T7" fmla="*/ 5 h 19"/>
                <a:gd name="T8" fmla="*/ 9 w 11"/>
                <a:gd name="T9" fmla="*/ 7 h 19"/>
                <a:gd name="T10" fmla="*/ 7 w 1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7" y="17"/>
                  </a:moveTo>
                  <a:cubicBezTo>
                    <a:pt x="6" y="18"/>
                    <a:pt x="5" y="19"/>
                    <a:pt x="3" y="19"/>
                  </a:cubicBezTo>
                  <a:cubicBezTo>
                    <a:pt x="2" y="19"/>
                    <a:pt x="1" y="13"/>
                    <a:pt x="0" y="12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3" y="0"/>
                    <a:pt x="7" y="3"/>
                    <a:pt x="9" y="7"/>
                  </a:cubicBezTo>
                  <a:cubicBezTo>
                    <a:pt x="11" y="10"/>
                    <a:pt x="10" y="15"/>
                    <a:pt x="7" y="17"/>
                  </a:cubicBezTo>
                  <a:close/>
                </a:path>
              </a:pathLst>
            </a:custGeom>
            <a:solidFill>
              <a:srgbClr val="FFB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4113"/>
            <p:cNvSpPr/>
            <p:nvPr/>
          </p:nvSpPr>
          <p:spPr bwMode="auto">
            <a:xfrm>
              <a:off x="6132513" y="3459163"/>
              <a:ext cx="100013" cy="98425"/>
            </a:xfrm>
            <a:custGeom>
              <a:avLst/>
              <a:gdLst>
                <a:gd name="T0" fmla="*/ 2 w 23"/>
                <a:gd name="T1" fmla="*/ 15 h 23"/>
                <a:gd name="T2" fmla="*/ 4 w 23"/>
                <a:gd name="T3" fmla="*/ 19 h 23"/>
                <a:gd name="T4" fmla="*/ 18 w 23"/>
                <a:gd name="T5" fmla="*/ 15 h 23"/>
                <a:gd name="T6" fmla="*/ 2 w 23"/>
                <a:gd name="T7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3">
                  <a:moveTo>
                    <a:pt x="2" y="15"/>
                  </a:moveTo>
                  <a:cubicBezTo>
                    <a:pt x="2" y="17"/>
                    <a:pt x="3" y="18"/>
                    <a:pt x="4" y="19"/>
                  </a:cubicBezTo>
                  <a:cubicBezTo>
                    <a:pt x="8" y="23"/>
                    <a:pt x="16" y="20"/>
                    <a:pt x="18" y="15"/>
                  </a:cubicBezTo>
                  <a:cubicBezTo>
                    <a:pt x="23" y="7"/>
                    <a:pt x="0" y="0"/>
                    <a:pt x="2" y="15"/>
                  </a:cubicBezTo>
                  <a:close/>
                </a:path>
              </a:pathLst>
            </a:custGeom>
            <a:solidFill>
              <a:srgbClr val="FFB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Freeform 4114"/>
            <p:cNvSpPr/>
            <p:nvPr/>
          </p:nvSpPr>
          <p:spPr bwMode="auto">
            <a:xfrm>
              <a:off x="6215063" y="3217863"/>
              <a:ext cx="112713" cy="103188"/>
            </a:xfrm>
            <a:custGeom>
              <a:avLst/>
              <a:gdLst>
                <a:gd name="T0" fmla="*/ 0 w 26"/>
                <a:gd name="T1" fmla="*/ 5 h 24"/>
                <a:gd name="T2" fmla="*/ 17 w 26"/>
                <a:gd name="T3" fmla="*/ 12 h 24"/>
                <a:gd name="T4" fmla="*/ 22 w 26"/>
                <a:gd name="T5" fmla="*/ 24 h 24"/>
                <a:gd name="T6" fmla="*/ 0 w 26"/>
                <a:gd name="T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4">
                  <a:moveTo>
                    <a:pt x="0" y="5"/>
                  </a:moveTo>
                  <a:cubicBezTo>
                    <a:pt x="3" y="0"/>
                    <a:pt x="14" y="9"/>
                    <a:pt x="17" y="12"/>
                  </a:cubicBezTo>
                  <a:cubicBezTo>
                    <a:pt x="21" y="15"/>
                    <a:pt x="26" y="20"/>
                    <a:pt x="22" y="24"/>
                  </a:cubicBezTo>
                  <a:cubicBezTo>
                    <a:pt x="16" y="17"/>
                    <a:pt x="10" y="8"/>
                    <a:pt x="0" y="5"/>
                  </a:cubicBezTo>
                  <a:close/>
                </a:path>
              </a:pathLst>
            </a:custGeom>
            <a:solidFill>
              <a:srgbClr val="BBA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Freeform 4115"/>
            <p:cNvSpPr>
              <a:spLocks noEditPoints="1"/>
            </p:cNvSpPr>
            <p:nvPr/>
          </p:nvSpPr>
          <p:spPr bwMode="auto">
            <a:xfrm>
              <a:off x="6210300" y="3227388"/>
              <a:ext cx="107950" cy="98425"/>
            </a:xfrm>
            <a:custGeom>
              <a:avLst/>
              <a:gdLst>
                <a:gd name="T0" fmla="*/ 3 w 25"/>
                <a:gd name="T1" fmla="*/ 1 h 23"/>
                <a:gd name="T2" fmla="*/ 0 w 25"/>
                <a:gd name="T3" fmla="*/ 3 h 23"/>
                <a:gd name="T4" fmla="*/ 0 w 25"/>
                <a:gd name="T5" fmla="*/ 3 h 23"/>
                <a:gd name="T6" fmla="*/ 1 w 25"/>
                <a:gd name="T7" fmla="*/ 4 h 23"/>
                <a:gd name="T8" fmla="*/ 1 w 25"/>
                <a:gd name="T9" fmla="*/ 3 h 23"/>
                <a:gd name="T10" fmla="*/ 20 w 25"/>
                <a:gd name="T11" fmla="*/ 20 h 23"/>
                <a:gd name="T12" fmla="*/ 22 w 25"/>
                <a:gd name="T13" fmla="*/ 23 h 23"/>
                <a:gd name="T14" fmla="*/ 23 w 25"/>
                <a:gd name="T15" fmla="*/ 23 h 23"/>
                <a:gd name="T16" fmla="*/ 23 w 25"/>
                <a:gd name="T17" fmla="*/ 23 h 23"/>
                <a:gd name="T18" fmla="*/ 25 w 25"/>
                <a:gd name="T19" fmla="*/ 19 h 23"/>
                <a:gd name="T20" fmla="*/ 19 w 25"/>
                <a:gd name="T21" fmla="*/ 10 h 23"/>
                <a:gd name="T22" fmla="*/ 18 w 25"/>
                <a:gd name="T23" fmla="*/ 9 h 23"/>
                <a:gd name="T24" fmla="*/ 3 w 25"/>
                <a:gd name="T25" fmla="*/ 1 h 23"/>
                <a:gd name="T26" fmla="*/ 3 w 25"/>
                <a:gd name="T27" fmla="*/ 2 h 23"/>
                <a:gd name="T28" fmla="*/ 17 w 25"/>
                <a:gd name="T29" fmla="*/ 10 h 23"/>
                <a:gd name="T30" fmla="*/ 19 w 25"/>
                <a:gd name="T31" fmla="*/ 11 h 23"/>
                <a:gd name="T32" fmla="*/ 24 w 25"/>
                <a:gd name="T33" fmla="*/ 19 h 23"/>
                <a:gd name="T34" fmla="*/ 24 w 25"/>
                <a:gd name="T35" fmla="*/ 19 h 23"/>
                <a:gd name="T36" fmla="*/ 23 w 25"/>
                <a:gd name="T37" fmla="*/ 22 h 23"/>
                <a:gd name="T38" fmla="*/ 21 w 25"/>
                <a:gd name="T39" fmla="*/ 19 h 23"/>
                <a:gd name="T40" fmla="*/ 2 w 25"/>
                <a:gd name="T41" fmla="*/ 2 h 23"/>
                <a:gd name="T42" fmla="*/ 3 w 25"/>
                <a:gd name="T4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0" y="6"/>
                    <a:pt x="15" y="13"/>
                    <a:pt x="20" y="20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2"/>
                    <a:pt x="25" y="20"/>
                    <a:pt x="25" y="19"/>
                  </a:cubicBezTo>
                  <a:cubicBezTo>
                    <a:pt x="25" y="16"/>
                    <a:pt x="22" y="13"/>
                    <a:pt x="19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9" y="0"/>
                    <a:pt x="3" y="1"/>
                  </a:cubicBezTo>
                  <a:moveTo>
                    <a:pt x="3" y="2"/>
                  </a:moveTo>
                  <a:cubicBezTo>
                    <a:pt x="7" y="2"/>
                    <a:pt x="15" y="8"/>
                    <a:pt x="17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1" y="14"/>
                    <a:pt x="24" y="16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3" y="21"/>
                    <a:pt x="23" y="22"/>
                  </a:cubicBezTo>
                  <a:cubicBezTo>
                    <a:pt x="22" y="21"/>
                    <a:pt x="21" y="19"/>
                    <a:pt x="21" y="19"/>
                  </a:cubicBezTo>
                  <a:cubicBezTo>
                    <a:pt x="16" y="12"/>
                    <a:pt x="10" y="5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4116"/>
            <p:cNvSpPr/>
            <p:nvPr/>
          </p:nvSpPr>
          <p:spPr bwMode="auto">
            <a:xfrm>
              <a:off x="6232525" y="3179763"/>
              <a:ext cx="107950" cy="55563"/>
            </a:xfrm>
            <a:custGeom>
              <a:avLst/>
              <a:gdLst>
                <a:gd name="T0" fmla="*/ 18 w 25"/>
                <a:gd name="T1" fmla="*/ 1 h 13"/>
                <a:gd name="T2" fmla="*/ 11 w 25"/>
                <a:gd name="T3" fmla="*/ 2 h 13"/>
                <a:gd name="T4" fmla="*/ 0 w 25"/>
                <a:gd name="T5" fmla="*/ 12 h 13"/>
                <a:gd name="T6" fmla="*/ 0 w 25"/>
                <a:gd name="T7" fmla="*/ 13 h 13"/>
                <a:gd name="T8" fmla="*/ 1 w 25"/>
                <a:gd name="T9" fmla="*/ 12 h 13"/>
                <a:gd name="T10" fmla="*/ 12 w 25"/>
                <a:gd name="T11" fmla="*/ 3 h 13"/>
                <a:gd name="T12" fmla="*/ 18 w 25"/>
                <a:gd name="T13" fmla="*/ 2 h 13"/>
                <a:gd name="T14" fmla="*/ 21 w 25"/>
                <a:gd name="T15" fmla="*/ 2 h 13"/>
                <a:gd name="T16" fmla="*/ 24 w 25"/>
                <a:gd name="T17" fmla="*/ 2 h 13"/>
                <a:gd name="T18" fmla="*/ 25 w 25"/>
                <a:gd name="T19" fmla="*/ 1 h 13"/>
                <a:gd name="T20" fmla="*/ 24 w 25"/>
                <a:gd name="T21" fmla="*/ 1 h 13"/>
                <a:gd name="T22" fmla="*/ 21 w 25"/>
                <a:gd name="T23" fmla="*/ 1 h 13"/>
                <a:gd name="T24" fmla="*/ 18 w 25"/>
                <a:gd name="T2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">
                  <a:moveTo>
                    <a:pt x="18" y="1"/>
                  </a:moveTo>
                  <a:cubicBezTo>
                    <a:pt x="17" y="1"/>
                    <a:pt x="14" y="1"/>
                    <a:pt x="11" y="2"/>
                  </a:cubicBezTo>
                  <a:cubicBezTo>
                    <a:pt x="7" y="3"/>
                    <a:pt x="1" y="8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1" y="13"/>
                    <a:pt x="1" y="12"/>
                  </a:cubicBezTo>
                  <a:cubicBezTo>
                    <a:pt x="2" y="8"/>
                    <a:pt x="8" y="4"/>
                    <a:pt x="12" y="3"/>
                  </a:cubicBezTo>
                  <a:cubicBezTo>
                    <a:pt x="14" y="2"/>
                    <a:pt x="17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2"/>
                    <a:pt x="25" y="2"/>
                    <a:pt x="25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7" name="Freeform 4117"/>
            <p:cNvSpPr/>
            <p:nvPr/>
          </p:nvSpPr>
          <p:spPr bwMode="auto">
            <a:xfrm>
              <a:off x="6270625" y="3187700"/>
              <a:ext cx="74613" cy="69850"/>
            </a:xfrm>
            <a:custGeom>
              <a:avLst/>
              <a:gdLst>
                <a:gd name="T0" fmla="*/ 16 w 17"/>
                <a:gd name="T1" fmla="*/ 0 h 16"/>
                <a:gd name="T2" fmla="*/ 14 w 17"/>
                <a:gd name="T3" fmla="*/ 1 h 16"/>
                <a:gd name="T4" fmla="*/ 11 w 17"/>
                <a:gd name="T5" fmla="*/ 2 h 16"/>
                <a:gd name="T6" fmla="*/ 6 w 17"/>
                <a:gd name="T7" fmla="*/ 7 h 16"/>
                <a:gd name="T8" fmla="*/ 0 w 17"/>
                <a:gd name="T9" fmla="*/ 15 h 16"/>
                <a:gd name="T10" fmla="*/ 0 w 17"/>
                <a:gd name="T11" fmla="*/ 16 h 16"/>
                <a:gd name="T12" fmla="*/ 1 w 17"/>
                <a:gd name="T13" fmla="*/ 16 h 16"/>
                <a:gd name="T14" fmla="*/ 7 w 17"/>
                <a:gd name="T15" fmla="*/ 7 h 16"/>
                <a:gd name="T16" fmla="*/ 11 w 17"/>
                <a:gd name="T17" fmla="*/ 3 h 16"/>
                <a:gd name="T18" fmla="*/ 14 w 17"/>
                <a:gd name="T19" fmla="*/ 2 h 16"/>
                <a:gd name="T20" fmla="*/ 17 w 17"/>
                <a:gd name="T21" fmla="*/ 1 h 16"/>
                <a:gd name="T22" fmla="*/ 17 w 17"/>
                <a:gd name="T23" fmla="*/ 1 h 16"/>
                <a:gd name="T24" fmla="*/ 16 w 17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6">
                  <a:moveTo>
                    <a:pt x="16" y="0"/>
                  </a:moveTo>
                  <a:cubicBezTo>
                    <a:pt x="16" y="1"/>
                    <a:pt x="15" y="1"/>
                    <a:pt x="14" y="1"/>
                  </a:cubicBezTo>
                  <a:cubicBezTo>
                    <a:pt x="13" y="2"/>
                    <a:pt x="12" y="2"/>
                    <a:pt x="11" y="2"/>
                  </a:cubicBezTo>
                  <a:cubicBezTo>
                    <a:pt x="9" y="3"/>
                    <a:pt x="7" y="5"/>
                    <a:pt x="6" y="7"/>
                  </a:cubicBezTo>
                  <a:cubicBezTo>
                    <a:pt x="4" y="9"/>
                    <a:pt x="1" y="12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3"/>
                    <a:pt x="5" y="9"/>
                    <a:pt x="7" y="7"/>
                  </a:cubicBezTo>
                  <a:cubicBezTo>
                    <a:pt x="8" y="6"/>
                    <a:pt x="10" y="4"/>
                    <a:pt x="11" y="3"/>
                  </a:cubicBezTo>
                  <a:cubicBezTo>
                    <a:pt x="12" y="3"/>
                    <a:pt x="13" y="3"/>
                    <a:pt x="14" y="2"/>
                  </a:cubicBezTo>
                  <a:cubicBezTo>
                    <a:pt x="15" y="2"/>
                    <a:pt x="16" y="2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8" name="Freeform 4118"/>
            <p:cNvSpPr/>
            <p:nvPr/>
          </p:nvSpPr>
          <p:spPr bwMode="auto">
            <a:xfrm>
              <a:off x="6292850" y="3192463"/>
              <a:ext cx="55563" cy="82550"/>
            </a:xfrm>
            <a:custGeom>
              <a:avLst/>
              <a:gdLst>
                <a:gd name="T0" fmla="*/ 11 w 13"/>
                <a:gd name="T1" fmla="*/ 0 h 19"/>
                <a:gd name="T2" fmla="*/ 11 w 13"/>
                <a:gd name="T3" fmla="*/ 0 h 19"/>
                <a:gd name="T4" fmla="*/ 7 w 13"/>
                <a:gd name="T5" fmla="*/ 11 h 19"/>
                <a:gd name="T6" fmla="*/ 0 w 13"/>
                <a:gd name="T7" fmla="*/ 18 h 19"/>
                <a:gd name="T8" fmla="*/ 0 w 13"/>
                <a:gd name="T9" fmla="*/ 18 h 19"/>
                <a:gd name="T10" fmla="*/ 1 w 13"/>
                <a:gd name="T11" fmla="*/ 19 h 19"/>
                <a:gd name="T12" fmla="*/ 8 w 13"/>
                <a:gd name="T13" fmla="*/ 12 h 19"/>
                <a:gd name="T14" fmla="*/ 12 w 13"/>
                <a:gd name="T15" fmla="*/ 0 h 19"/>
                <a:gd name="T16" fmla="*/ 11 w 13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2"/>
                    <a:pt x="10" y="6"/>
                    <a:pt x="7" y="11"/>
                  </a:cubicBezTo>
                  <a:cubicBezTo>
                    <a:pt x="5" y="15"/>
                    <a:pt x="2" y="17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1" y="19"/>
                  </a:cubicBezTo>
                  <a:cubicBezTo>
                    <a:pt x="3" y="18"/>
                    <a:pt x="6" y="16"/>
                    <a:pt x="8" y="12"/>
                  </a:cubicBezTo>
                  <a:cubicBezTo>
                    <a:pt x="12" y="6"/>
                    <a:pt x="13" y="2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Freeform 4119"/>
            <p:cNvSpPr/>
            <p:nvPr/>
          </p:nvSpPr>
          <p:spPr bwMode="auto">
            <a:xfrm>
              <a:off x="6064250" y="3214688"/>
              <a:ext cx="163513" cy="68263"/>
            </a:xfrm>
            <a:custGeom>
              <a:avLst/>
              <a:gdLst>
                <a:gd name="T0" fmla="*/ 0 w 38"/>
                <a:gd name="T1" fmla="*/ 15 h 16"/>
                <a:gd name="T2" fmla="*/ 0 w 38"/>
                <a:gd name="T3" fmla="*/ 16 h 16"/>
                <a:gd name="T4" fmla="*/ 1 w 38"/>
                <a:gd name="T5" fmla="*/ 16 h 16"/>
                <a:gd name="T6" fmla="*/ 37 w 38"/>
                <a:gd name="T7" fmla="*/ 7 h 16"/>
                <a:gd name="T8" fmla="*/ 38 w 38"/>
                <a:gd name="T9" fmla="*/ 6 h 16"/>
                <a:gd name="T10" fmla="*/ 37 w 38"/>
                <a:gd name="T11" fmla="*/ 5 h 16"/>
                <a:gd name="T12" fmla="*/ 0 w 38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6"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0" y="2"/>
                    <a:pt x="37" y="6"/>
                    <a:pt x="37" y="7"/>
                  </a:cubicBezTo>
                  <a:cubicBezTo>
                    <a:pt x="37" y="7"/>
                    <a:pt x="37" y="6"/>
                    <a:pt x="38" y="6"/>
                  </a:cubicBezTo>
                  <a:cubicBezTo>
                    <a:pt x="38" y="6"/>
                    <a:pt x="37" y="5"/>
                    <a:pt x="37" y="5"/>
                  </a:cubicBezTo>
                  <a:cubicBezTo>
                    <a:pt x="37" y="5"/>
                    <a:pt x="20" y="0"/>
                    <a:pt x="0" y="15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Freeform 4120"/>
            <p:cNvSpPr/>
            <p:nvPr/>
          </p:nvSpPr>
          <p:spPr bwMode="auto">
            <a:xfrm>
              <a:off x="6215063" y="3230563"/>
              <a:ext cx="112713" cy="82550"/>
            </a:xfrm>
            <a:custGeom>
              <a:avLst/>
              <a:gdLst>
                <a:gd name="T0" fmla="*/ 2 w 26"/>
                <a:gd name="T1" fmla="*/ 0 h 19"/>
                <a:gd name="T2" fmla="*/ 26 w 26"/>
                <a:gd name="T3" fmla="*/ 19 h 19"/>
                <a:gd name="T4" fmla="*/ 24 w 26"/>
                <a:gd name="T5" fmla="*/ 19 h 19"/>
                <a:gd name="T6" fmla="*/ 0 w 26"/>
                <a:gd name="T7" fmla="*/ 2 h 19"/>
                <a:gd name="T8" fmla="*/ 2 w 2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2" y="0"/>
                  </a:moveTo>
                  <a:cubicBezTo>
                    <a:pt x="2" y="0"/>
                    <a:pt x="22" y="0"/>
                    <a:pt x="26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18" y="2"/>
                    <a:pt x="0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BBA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Freeform 4121"/>
            <p:cNvSpPr>
              <a:spLocks noEditPoints="1"/>
            </p:cNvSpPr>
            <p:nvPr/>
          </p:nvSpPr>
          <p:spPr bwMode="auto">
            <a:xfrm>
              <a:off x="6210300" y="3227388"/>
              <a:ext cx="120650" cy="90488"/>
            </a:xfrm>
            <a:custGeom>
              <a:avLst/>
              <a:gdLst>
                <a:gd name="T0" fmla="*/ 3 w 28"/>
                <a:gd name="T1" fmla="*/ 0 h 21"/>
                <a:gd name="T2" fmla="*/ 0 w 28"/>
                <a:gd name="T3" fmla="*/ 3 h 21"/>
                <a:gd name="T4" fmla="*/ 0 w 28"/>
                <a:gd name="T5" fmla="*/ 3 h 21"/>
                <a:gd name="T6" fmla="*/ 1 w 28"/>
                <a:gd name="T7" fmla="*/ 4 h 21"/>
                <a:gd name="T8" fmla="*/ 25 w 28"/>
                <a:gd name="T9" fmla="*/ 21 h 21"/>
                <a:gd name="T10" fmla="*/ 25 w 28"/>
                <a:gd name="T11" fmla="*/ 21 h 21"/>
                <a:gd name="T12" fmla="*/ 27 w 28"/>
                <a:gd name="T13" fmla="*/ 20 h 21"/>
                <a:gd name="T14" fmla="*/ 28 w 28"/>
                <a:gd name="T15" fmla="*/ 20 h 21"/>
                <a:gd name="T16" fmla="*/ 3 w 28"/>
                <a:gd name="T17" fmla="*/ 0 h 21"/>
                <a:gd name="T18" fmla="*/ 3 w 28"/>
                <a:gd name="T19" fmla="*/ 0 h 21"/>
                <a:gd name="T20" fmla="*/ 1 w 28"/>
                <a:gd name="T21" fmla="*/ 2 h 21"/>
                <a:gd name="T22" fmla="*/ 1 w 28"/>
                <a:gd name="T23" fmla="*/ 2 h 21"/>
                <a:gd name="T24" fmla="*/ 1 w 28"/>
                <a:gd name="T25" fmla="*/ 2 h 21"/>
                <a:gd name="T26" fmla="*/ 3 w 28"/>
                <a:gd name="T27" fmla="*/ 1 h 21"/>
                <a:gd name="T28" fmla="*/ 26 w 28"/>
                <a:gd name="T29" fmla="*/ 19 h 21"/>
                <a:gd name="T30" fmla="*/ 26 w 28"/>
                <a:gd name="T31" fmla="*/ 20 h 21"/>
                <a:gd name="T32" fmla="*/ 1 w 28"/>
                <a:gd name="T33" fmla="*/ 2 h 21"/>
                <a:gd name="T34" fmla="*/ 3 w 28"/>
                <a:gd name="T3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1">
                  <a:moveTo>
                    <a:pt x="3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9" y="3"/>
                    <a:pt x="25" y="20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4" y="1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3" y="1"/>
                  </a:moveTo>
                  <a:cubicBezTo>
                    <a:pt x="4" y="2"/>
                    <a:pt x="22" y="3"/>
                    <a:pt x="26" y="19"/>
                  </a:cubicBezTo>
                  <a:cubicBezTo>
                    <a:pt x="26" y="19"/>
                    <a:pt x="26" y="20"/>
                    <a:pt x="26" y="20"/>
                  </a:cubicBezTo>
                  <a:cubicBezTo>
                    <a:pt x="24" y="17"/>
                    <a:pt x="18" y="3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2" name="Freeform 4122"/>
            <p:cNvSpPr/>
            <p:nvPr/>
          </p:nvSpPr>
          <p:spPr bwMode="auto">
            <a:xfrm>
              <a:off x="6149975" y="3248025"/>
              <a:ext cx="90488" cy="69850"/>
            </a:xfrm>
            <a:custGeom>
              <a:avLst/>
              <a:gdLst>
                <a:gd name="T0" fmla="*/ 0 w 21"/>
                <a:gd name="T1" fmla="*/ 15 h 16"/>
                <a:gd name="T2" fmla="*/ 0 w 21"/>
                <a:gd name="T3" fmla="*/ 16 h 16"/>
                <a:gd name="T4" fmla="*/ 1 w 21"/>
                <a:gd name="T5" fmla="*/ 16 h 16"/>
                <a:gd name="T6" fmla="*/ 21 w 21"/>
                <a:gd name="T7" fmla="*/ 2 h 16"/>
                <a:gd name="T8" fmla="*/ 21 w 21"/>
                <a:gd name="T9" fmla="*/ 1 h 16"/>
                <a:gd name="T10" fmla="*/ 21 w 21"/>
                <a:gd name="T11" fmla="*/ 1 h 16"/>
                <a:gd name="T12" fmla="*/ 0 w 21"/>
                <a:gd name="T1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6"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12" y="1"/>
                    <a:pt x="21" y="2"/>
                    <a:pt x="21" y="2"/>
                  </a:cubicBezTo>
                  <a:cubicBezTo>
                    <a:pt x="21" y="2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2" y="0"/>
                    <a:pt x="0" y="15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3" name="Freeform 4123"/>
            <p:cNvSpPr/>
            <p:nvPr/>
          </p:nvSpPr>
          <p:spPr bwMode="auto">
            <a:xfrm>
              <a:off x="5986463" y="3222625"/>
              <a:ext cx="120650" cy="107950"/>
            </a:xfrm>
            <a:custGeom>
              <a:avLst/>
              <a:gdLst>
                <a:gd name="T0" fmla="*/ 13 w 28"/>
                <a:gd name="T1" fmla="*/ 14 h 25"/>
                <a:gd name="T2" fmla="*/ 6 w 28"/>
                <a:gd name="T3" fmla="*/ 21 h 25"/>
                <a:gd name="T4" fmla="*/ 0 w 28"/>
                <a:gd name="T5" fmla="*/ 21 h 25"/>
                <a:gd name="T6" fmla="*/ 28 w 28"/>
                <a:gd name="T7" fmla="*/ 0 h 25"/>
                <a:gd name="T8" fmla="*/ 13 w 28"/>
                <a:gd name="T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13" y="14"/>
                  </a:moveTo>
                  <a:cubicBezTo>
                    <a:pt x="13" y="14"/>
                    <a:pt x="8" y="17"/>
                    <a:pt x="6" y="21"/>
                  </a:cubicBezTo>
                  <a:cubicBezTo>
                    <a:pt x="3" y="25"/>
                    <a:pt x="0" y="21"/>
                    <a:pt x="0" y="21"/>
                  </a:cubicBezTo>
                  <a:cubicBezTo>
                    <a:pt x="0" y="21"/>
                    <a:pt x="5" y="4"/>
                    <a:pt x="28" y="0"/>
                  </a:cubicBezTo>
                  <a:lnTo>
                    <a:pt x="13" y="14"/>
                  </a:lnTo>
                  <a:close/>
                </a:path>
              </a:pathLst>
            </a:custGeom>
            <a:solidFill>
              <a:srgbClr val="BB7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4" name="Freeform 4124"/>
            <p:cNvSpPr/>
            <p:nvPr/>
          </p:nvSpPr>
          <p:spPr bwMode="auto">
            <a:xfrm>
              <a:off x="5999163" y="3184525"/>
              <a:ext cx="193675" cy="133350"/>
            </a:xfrm>
            <a:custGeom>
              <a:avLst/>
              <a:gdLst>
                <a:gd name="T0" fmla="*/ 0 w 45"/>
                <a:gd name="T1" fmla="*/ 31 h 31"/>
                <a:gd name="T2" fmla="*/ 1 w 45"/>
                <a:gd name="T3" fmla="*/ 31 h 31"/>
                <a:gd name="T4" fmla="*/ 1 w 45"/>
                <a:gd name="T5" fmla="*/ 31 h 31"/>
                <a:gd name="T6" fmla="*/ 44 w 45"/>
                <a:gd name="T7" fmla="*/ 11 h 31"/>
                <a:gd name="T8" fmla="*/ 45 w 45"/>
                <a:gd name="T9" fmla="*/ 10 h 31"/>
                <a:gd name="T10" fmla="*/ 45 w 45"/>
                <a:gd name="T11" fmla="*/ 10 h 31"/>
                <a:gd name="T12" fmla="*/ 0 w 45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1">
                  <a:moveTo>
                    <a:pt x="0" y="31"/>
                  </a:moveTo>
                  <a:cubicBezTo>
                    <a:pt x="0" y="31"/>
                    <a:pt x="0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5" y="2"/>
                    <a:pt x="43" y="10"/>
                    <a:pt x="44" y="11"/>
                  </a:cubicBezTo>
                  <a:cubicBezTo>
                    <a:pt x="44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9"/>
                    <a:pt x="14" y="0"/>
                    <a:pt x="0" y="3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5" name="Freeform 4125"/>
            <p:cNvSpPr/>
            <p:nvPr/>
          </p:nvSpPr>
          <p:spPr bwMode="auto">
            <a:xfrm>
              <a:off x="6232525" y="3270250"/>
              <a:ext cx="25400" cy="60325"/>
            </a:xfrm>
            <a:custGeom>
              <a:avLst/>
              <a:gdLst>
                <a:gd name="T0" fmla="*/ 5 w 6"/>
                <a:gd name="T1" fmla="*/ 0 h 14"/>
                <a:gd name="T2" fmla="*/ 0 w 6"/>
                <a:gd name="T3" fmla="*/ 13 h 14"/>
                <a:gd name="T4" fmla="*/ 0 w 6"/>
                <a:gd name="T5" fmla="*/ 14 h 14"/>
                <a:gd name="T6" fmla="*/ 1 w 6"/>
                <a:gd name="T7" fmla="*/ 14 h 14"/>
                <a:gd name="T8" fmla="*/ 6 w 6"/>
                <a:gd name="T9" fmla="*/ 1 h 14"/>
                <a:gd name="T10" fmla="*/ 6 w 6"/>
                <a:gd name="T11" fmla="*/ 0 h 14"/>
                <a:gd name="T12" fmla="*/ 5 w 6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4">
                  <a:moveTo>
                    <a:pt x="5" y="0"/>
                  </a:moveTo>
                  <a:cubicBezTo>
                    <a:pt x="5" y="0"/>
                    <a:pt x="1" y="11"/>
                    <a:pt x="0" y="13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2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6" name="Freeform 4126"/>
            <p:cNvSpPr>
              <a:spLocks noEditPoints="1"/>
            </p:cNvSpPr>
            <p:nvPr/>
          </p:nvSpPr>
          <p:spPr bwMode="auto">
            <a:xfrm>
              <a:off x="6046788" y="3416300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1 h 1"/>
                <a:gd name="T28" fmla="*/ 0 w 1"/>
                <a:gd name="T29" fmla="*/ 1 h 1"/>
                <a:gd name="T30" fmla="*/ 1 w 1"/>
                <a:gd name="T31" fmla="*/ 1 h 1"/>
                <a:gd name="T32" fmla="*/ 1 w 1"/>
                <a:gd name="T33" fmla="*/ 1 h 1"/>
                <a:gd name="T34" fmla="*/ 1 w 1"/>
                <a:gd name="T35" fmla="*/ 0 h 1"/>
                <a:gd name="T36" fmla="*/ 1 w 1"/>
                <a:gd name="T37" fmla="*/ 0 h 1"/>
                <a:gd name="T38" fmla="*/ 1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1 w 1"/>
                <a:gd name="T49" fmla="*/ 0 h 1"/>
                <a:gd name="T50" fmla="*/ 1 w 1"/>
                <a:gd name="T51" fmla="*/ 0 h 1"/>
                <a:gd name="T52" fmla="*/ 1 w 1"/>
                <a:gd name="T53" fmla="*/ 0 h 1"/>
                <a:gd name="T54" fmla="*/ 1 w 1"/>
                <a:gd name="T55" fmla="*/ 0 h 1"/>
                <a:gd name="T56" fmla="*/ 1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1 w 1"/>
                <a:gd name="T63" fmla="*/ 0 h 1"/>
                <a:gd name="T64" fmla="*/ 1 w 1"/>
                <a:gd name="T65" fmla="*/ 0 h 1"/>
                <a:gd name="T66" fmla="*/ 1 w 1"/>
                <a:gd name="T67" fmla="*/ 0 h 1"/>
                <a:gd name="T68" fmla="*/ 0 w 1"/>
                <a:gd name="T69" fmla="*/ 0 h 1"/>
                <a:gd name="T70" fmla="*/ 0 w 1"/>
                <a:gd name="T71" fmla="*/ 0 h 1"/>
                <a:gd name="T72" fmla="*/ 0 w 1"/>
                <a:gd name="T73" fmla="*/ 0 h 1"/>
                <a:gd name="T74" fmla="*/ 0 w 1"/>
                <a:gd name="T7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7" name="Freeform 4127"/>
            <p:cNvSpPr>
              <a:spLocks noEditPoints="1"/>
            </p:cNvSpPr>
            <p:nvPr/>
          </p:nvSpPr>
          <p:spPr bwMode="auto">
            <a:xfrm>
              <a:off x="6084888" y="3424238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  <a:gd name="T14" fmla="*/ 1 w 1"/>
                <a:gd name="T15" fmla="*/ 1 h 1"/>
                <a:gd name="T16" fmla="*/ 1 w 1"/>
                <a:gd name="T17" fmla="*/ 1 h 1"/>
                <a:gd name="T18" fmla="*/ 1 w 1"/>
                <a:gd name="T19" fmla="*/ 1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1 h 1"/>
                <a:gd name="T28" fmla="*/ 1 w 1"/>
                <a:gd name="T29" fmla="*/ 1 h 1"/>
                <a:gd name="T30" fmla="*/ 1 w 1"/>
                <a:gd name="T31" fmla="*/ 1 h 1"/>
                <a:gd name="T32" fmla="*/ 1 w 1"/>
                <a:gd name="T33" fmla="*/ 1 h 1"/>
                <a:gd name="T34" fmla="*/ 1 w 1"/>
                <a:gd name="T35" fmla="*/ 1 h 1"/>
                <a:gd name="T36" fmla="*/ 1 w 1"/>
                <a:gd name="T37" fmla="*/ 0 h 1"/>
                <a:gd name="T38" fmla="*/ 1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1 w 1"/>
                <a:gd name="T45" fmla="*/ 1 h 1"/>
                <a:gd name="T46" fmla="*/ 0 w 1"/>
                <a:gd name="T47" fmla="*/ 0 h 1"/>
                <a:gd name="T48" fmla="*/ 1 w 1"/>
                <a:gd name="T49" fmla="*/ 0 h 1"/>
                <a:gd name="T50" fmla="*/ 1 w 1"/>
                <a:gd name="T51" fmla="*/ 0 h 1"/>
                <a:gd name="T52" fmla="*/ 1 w 1"/>
                <a:gd name="T53" fmla="*/ 0 h 1"/>
                <a:gd name="T54" fmla="*/ 1 w 1"/>
                <a:gd name="T55" fmla="*/ 0 h 1"/>
                <a:gd name="T56" fmla="*/ 1 w 1"/>
                <a:gd name="T57" fmla="*/ 0 h 1"/>
                <a:gd name="T58" fmla="*/ 1 w 1"/>
                <a:gd name="T59" fmla="*/ 0 h 1"/>
                <a:gd name="T60" fmla="*/ 1 w 1"/>
                <a:gd name="T61" fmla="*/ 1 h 1"/>
                <a:gd name="T62" fmla="*/ 1 w 1"/>
                <a:gd name="T63" fmla="*/ 1 h 1"/>
                <a:gd name="T64" fmla="*/ 1 w 1"/>
                <a:gd name="T65" fmla="*/ 0 h 1"/>
                <a:gd name="T66" fmla="*/ 1 w 1"/>
                <a:gd name="T67" fmla="*/ 0 h 1"/>
                <a:gd name="T68" fmla="*/ 1 w 1"/>
                <a:gd name="T69" fmla="*/ 0 h 1"/>
                <a:gd name="T70" fmla="*/ 1 w 1"/>
                <a:gd name="T71" fmla="*/ 0 h 1"/>
                <a:gd name="T72" fmla="*/ 1 w 1"/>
                <a:gd name="T73" fmla="*/ 0 h 1"/>
                <a:gd name="T74" fmla="*/ 1 w 1"/>
                <a:gd name="T7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8" name="Freeform 4128"/>
            <p:cNvSpPr>
              <a:spLocks noEditPoints="1"/>
            </p:cNvSpPr>
            <p:nvPr/>
          </p:nvSpPr>
          <p:spPr bwMode="auto">
            <a:xfrm>
              <a:off x="6067425" y="3441700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0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0 h 1"/>
                <a:gd name="T38" fmla="*/ 0 w 1"/>
                <a:gd name="T39" fmla="*/ 1 h 1"/>
                <a:gd name="T40" fmla="*/ 0 w 1"/>
                <a:gd name="T41" fmla="*/ 1 h 1"/>
                <a:gd name="T42" fmla="*/ 1 w 1"/>
                <a:gd name="T43" fmla="*/ 1 h 1"/>
                <a:gd name="T44" fmla="*/ 1 w 1"/>
                <a:gd name="T45" fmla="*/ 0 h 1"/>
                <a:gd name="T46" fmla="*/ 1 w 1"/>
                <a:gd name="T47" fmla="*/ 0 h 1"/>
                <a:gd name="T48" fmla="*/ 1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0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9" name="Freeform 4129"/>
            <p:cNvSpPr>
              <a:spLocks noEditPoints="1"/>
            </p:cNvSpPr>
            <p:nvPr/>
          </p:nvSpPr>
          <p:spPr bwMode="auto">
            <a:xfrm>
              <a:off x="6115050" y="3451225"/>
              <a:ext cx="4763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1 h 1"/>
                <a:gd name="T28" fmla="*/ 0 w 1"/>
                <a:gd name="T29" fmla="*/ 1 h 1"/>
                <a:gd name="T30" fmla="*/ 1 w 1"/>
                <a:gd name="T31" fmla="*/ 1 h 1"/>
                <a:gd name="T32" fmla="*/ 1 w 1"/>
                <a:gd name="T33" fmla="*/ 1 h 1"/>
                <a:gd name="T34" fmla="*/ 1 w 1"/>
                <a:gd name="T35" fmla="*/ 0 h 1"/>
                <a:gd name="T36" fmla="*/ 1 w 1"/>
                <a:gd name="T37" fmla="*/ 0 h 1"/>
                <a:gd name="T38" fmla="*/ 1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1 w 1"/>
                <a:gd name="T49" fmla="*/ 0 h 1"/>
                <a:gd name="T50" fmla="*/ 1 w 1"/>
                <a:gd name="T51" fmla="*/ 0 h 1"/>
                <a:gd name="T52" fmla="*/ 1 w 1"/>
                <a:gd name="T53" fmla="*/ 0 h 1"/>
                <a:gd name="T54" fmla="*/ 1 w 1"/>
                <a:gd name="T55" fmla="*/ 0 h 1"/>
                <a:gd name="T56" fmla="*/ 1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1 w 1"/>
                <a:gd name="T63" fmla="*/ 0 h 1"/>
                <a:gd name="T64" fmla="*/ 1 w 1"/>
                <a:gd name="T65" fmla="*/ 0 h 1"/>
                <a:gd name="T66" fmla="*/ 1 w 1"/>
                <a:gd name="T67" fmla="*/ 0 h 1"/>
                <a:gd name="T68" fmla="*/ 0 w 1"/>
                <a:gd name="T69" fmla="*/ 0 h 1"/>
                <a:gd name="T70" fmla="*/ 0 w 1"/>
                <a:gd name="T71" fmla="*/ 0 h 1"/>
                <a:gd name="T72" fmla="*/ 0 w 1"/>
                <a:gd name="T73" fmla="*/ 0 h 1"/>
                <a:gd name="T74" fmla="*/ 0 w 1"/>
                <a:gd name="T7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Freeform 4130"/>
            <p:cNvSpPr>
              <a:spLocks noEditPoints="1"/>
            </p:cNvSpPr>
            <p:nvPr/>
          </p:nvSpPr>
          <p:spPr bwMode="auto">
            <a:xfrm>
              <a:off x="6142038" y="34591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1 h 1"/>
                <a:gd name="T16" fmla="*/ 0 w 1"/>
                <a:gd name="T17" fmla="*/ 1 h 1"/>
                <a:gd name="T18" fmla="*/ 0 w 1"/>
                <a:gd name="T19" fmla="*/ 1 h 1"/>
                <a:gd name="T20" fmla="*/ 0 w 1"/>
                <a:gd name="T21" fmla="*/ 1 h 1"/>
                <a:gd name="T22" fmla="*/ 0 w 1"/>
                <a:gd name="T23" fmla="*/ 1 h 1"/>
                <a:gd name="T24" fmla="*/ 0 w 1"/>
                <a:gd name="T25" fmla="*/ 0 h 1"/>
                <a:gd name="T26" fmla="*/ 0 w 1"/>
                <a:gd name="T27" fmla="*/ 0 h 1"/>
                <a:gd name="T28" fmla="*/ 0 w 1"/>
                <a:gd name="T29" fmla="*/ 1 h 1"/>
                <a:gd name="T30" fmla="*/ 0 w 1"/>
                <a:gd name="T31" fmla="*/ 0 h 1"/>
                <a:gd name="T32" fmla="*/ 0 w 1"/>
                <a:gd name="T33" fmla="*/ 0 h 1"/>
                <a:gd name="T34" fmla="*/ 0 w 1"/>
                <a:gd name="T35" fmla="*/ 0 h 1"/>
                <a:gd name="T36" fmla="*/ 0 w 1"/>
                <a:gd name="T37" fmla="*/ 1 h 1"/>
                <a:gd name="T38" fmla="*/ 0 w 1"/>
                <a:gd name="T39" fmla="*/ 1 h 1"/>
                <a:gd name="T40" fmla="*/ 0 w 1"/>
                <a:gd name="T41" fmla="*/ 1 h 1"/>
                <a:gd name="T42" fmla="*/ 0 w 1"/>
                <a:gd name="T43" fmla="*/ 1 h 1"/>
                <a:gd name="T44" fmla="*/ 1 w 1"/>
                <a:gd name="T45" fmla="*/ 0 h 1"/>
                <a:gd name="T46" fmla="*/ 0 w 1"/>
                <a:gd name="T47" fmla="*/ 0 h 1"/>
                <a:gd name="T48" fmla="*/ 0 w 1"/>
                <a:gd name="T49" fmla="*/ 0 h 1"/>
                <a:gd name="T50" fmla="*/ 0 w 1"/>
                <a:gd name="T51" fmla="*/ 0 h 1"/>
                <a:gd name="T52" fmla="*/ 0 w 1"/>
                <a:gd name="T53" fmla="*/ 0 h 1"/>
                <a:gd name="T54" fmla="*/ 0 w 1"/>
                <a:gd name="T55" fmla="*/ 1 h 1"/>
                <a:gd name="T56" fmla="*/ 0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Freeform 4131"/>
            <p:cNvSpPr>
              <a:spLocks noEditPoints="1"/>
            </p:cNvSpPr>
            <p:nvPr/>
          </p:nvSpPr>
          <p:spPr bwMode="auto">
            <a:xfrm>
              <a:off x="6007100" y="3416300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1 h 1"/>
                <a:gd name="T28" fmla="*/ 0 w 1"/>
                <a:gd name="T29" fmla="*/ 1 h 1"/>
                <a:gd name="T30" fmla="*/ 0 w 1"/>
                <a:gd name="T31" fmla="*/ 1 h 1"/>
                <a:gd name="T32" fmla="*/ 1 w 1"/>
                <a:gd name="T33" fmla="*/ 1 h 1"/>
                <a:gd name="T34" fmla="*/ 1 w 1"/>
                <a:gd name="T35" fmla="*/ 0 h 1"/>
                <a:gd name="T36" fmla="*/ 1 w 1"/>
                <a:gd name="T37" fmla="*/ 0 h 1"/>
                <a:gd name="T38" fmla="*/ 1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0 w 1"/>
                <a:gd name="T45" fmla="*/ 0 h 1"/>
                <a:gd name="T46" fmla="*/ 0 w 1"/>
                <a:gd name="T47" fmla="*/ 0 h 1"/>
                <a:gd name="T48" fmla="*/ 1 w 1"/>
                <a:gd name="T49" fmla="*/ 0 h 1"/>
                <a:gd name="T50" fmla="*/ 1 w 1"/>
                <a:gd name="T51" fmla="*/ 0 h 1"/>
                <a:gd name="T52" fmla="*/ 1 w 1"/>
                <a:gd name="T53" fmla="*/ 0 h 1"/>
                <a:gd name="T54" fmla="*/ 1 w 1"/>
                <a:gd name="T55" fmla="*/ 0 h 1"/>
                <a:gd name="T56" fmla="*/ 1 w 1"/>
                <a:gd name="T57" fmla="*/ 0 h 1"/>
                <a:gd name="T58" fmla="*/ 0 w 1"/>
                <a:gd name="T59" fmla="*/ 0 h 1"/>
                <a:gd name="T60" fmla="*/ 0 w 1"/>
                <a:gd name="T61" fmla="*/ 0 h 1"/>
                <a:gd name="T62" fmla="*/ 0 w 1"/>
                <a:gd name="T63" fmla="*/ 0 h 1"/>
                <a:gd name="T64" fmla="*/ 0 w 1"/>
                <a:gd name="T65" fmla="*/ 0 h 1"/>
                <a:gd name="T66" fmla="*/ 0 w 1"/>
                <a:gd name="T67" fmla="*/ 0 h 1"/>
                <a:gd name="T68" fmla="*/ 0 w 1"/>
                <a:gd name="T69" fmla="*/ 0 h 1"/>
                <a:gd name="T70" fmla="*/ 0 w 1"/>
                <a:gd name="T71" fmla="*/ 0 h 1"/>
                <a:gd name="T72" fmla="*/ 0 w 1"/>
                <a:gd name="T73" fmla="*/ 0 h 1"/>
                <a:gd name="T74" fmla="*/ 0 w 1"/>
                <a:gd name="T7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Freeform 4132"/>
            <p:cNvSpPr>
              <a:spLocks noEditPoints="1"/>
            </p:cNvSpPr>
            <p:nvPr/>
          </p:nvSpPr>
          <p:spPr bwMode="auto">
            <a:xfrm>
              <a:off x="6019800" y="3429000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  <a:gd name="T12" fmla="*/ 1 w 1"/>
                <a:gd name="T13" fmla="*/ 0 h 1"/>
                <a:gd name="T14" fmla="*/ 1 w 1"/>
                <a:gd name="T15" fmla="*/ 0 h 1"/>
                <a:gd name="T16" fmla="*/ 1 w 1"/>
                <a:gd name="T17" fmla="*/ 0 h 1"/>
                <a:gd name="T18" fmla="*/ 1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w 1"/>
                <a:gd name="T25" fmla="*/ 0 h 1"/>
                <a:gd name="T26" fmla="*/ 0 w 1"/>
                <a:gd name="T27" fmla="*/ 0 h 1"/>
                <a:gd name="T28" fmla="*/ 1 w 1"/>
                <a:gd name="T29" fmla="*/ 1 h 1"/>
                <a:gd name="T30" fmla="*/ 1 w 1"/>
                <a:gd name="T31" fmla="*/ 1 h 1"/>
                <a:gd name="T32" fmla="*/ 1 w 1"/>
                <a:gd name="T33" fmla="*/ 1 h 1"/>
                <a:gd name="T34" fmla="*/ 1 w 1"/>
                <a:gd name="T35" fmla="*/ 0 h 1"/>
                <a:gd name="T36" fmla="*/ 1 w 1"/>
                <a:gd name="T37" fmla="*/ 0 h 1"/>
                <a:gd name="T38" fmla="*/ 1 w 1"/>
                <a:gd name="T39" fmla="*/ 0 h 1"/>
                <a:gd name="T40" fmla="*/ 0 w 1"/>
                <a:gd name="T41" fmla="*/ 0 h 1"/>
                <a:gd name="T42" fmla="*/ 0 w 1"/>
                <a:gd name="T43" fmla="*/ 0 h 1"/>
                <a:gd name="T44" fmla="*/ 1 w 1"/>
                <a:gd name="T45" fmla="*/ 0 h 1"/>
                <a:gd name="T46" fmla="*/ 0 w 1"/>
                <a:gd name="T47" fmla="*/ 0 h 1"/>
                <a:gd name="T48" fmla="*/ 1 w 1"/>
                <a:gd name="T49" fmla="*/ 0 h 1"/>
                <a:gd name="T50" fmla="*/ 1 w 1"/>
                <a:gd name="T51" fmla="*/ 0 h 1"/>
                <a:gd name="T52" fmla="*/ 1 w 1"/>
                <a:gd name="T53" fmla="*/ 0 h 1"/>
                <a:gd name="T54" fmla="*/ 1 w 1"/>
                <a:gd name="T55" fmla="*/ 0 h 1"/>
                <a:gd name="T56" fmla="*/ 1 w 1"/>
                <a:gd name="T57" fmla="*/ 0 h 1"/>
                <a:gd name="T58" fmla="*/ 1 w 1"/>
                <a:gd name="T59" fmla="*/ 0 h 1"/>
                <a:gd name="T60" fmla="*/ 1 w 1"/>
                <a:gd name="T61" fmla="*/ 0 h 1"/>
                <a:gd name="T62" fmla="*/ 1 w 1"/>
                <a:gd name="T63" fmla="*/ 0 h 1"/>
                <a:gd name="T64" fmla="*/ 1 w 1"/>
                <a:gd name="T65" fmla="*/ 0 h 1"/>
                <a:gd name="T66" fmla="*/ 1 w 1"/>
                <a:gd name="T67" fmla="*/ 0 h 1"/>
                <a:gd name="T68" fmla="*/ 1 w 1"/>
                <a:gd name="T69" fmla="*/ 0 h 1"/>
                <a:gd name="T70" fmla="*/ 1 w 1"/>
                <a:gd name="T71" fmla="*/ 0 h 1"/>
                <a:gd name="T72" fmla="*/ 1 w 1"/>
                <a:gd name="T73" fmla="*/ 0 h 1"/>
                <a:gd name="T74" fmla="*/ 1 w 1"/>
                <a:gd name="T7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A7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Freeform 4133"/>
            <p:cNvSpPr/>
            <p:nvPr/>
          </p:nvSpPr>
          <p:spPr bwMode="auto">
            <a:xfrm>
              <a:off x="6235700" y="3348038"/>
              <a:ext cx="82550" cy="171450"/>
            </a:xfrm>
            <a:custGeom>
              <a:avLst/>
              <a:gdLst>
                <a:gd name="T0" fmla="*/ 14 w 19"/>
                <a:gd name="T1" fmla="*/ 0 h 40"/>
                <a:gd name="T2" fmla="*/ 14 w 19"/>
                <a:gd name="T3" fmla="*/ 1 h 40"/>
                <a:gd name="T4" fmla="*/ 0 w 19"/>
                <a:gd name="T5" fmla="*/ 39 h 40"/>
                <a:gd name="T6" fmla="*/ 0 w 19"/>
                <a:gd name="T7" fmla="*/ 40 h 40"/>
                <a:gd name="T8" fmla="*/ 1 w 19"/>
                <a:gd name="T9" fmla="*/ 40 h 40"/>
                <a:gd name="T10" fmla="*/ 15 w 19"/>
                <a:gd name="T11" fmla="*/ 1 h 40"/>
                <a:gd name="T12" fmla="*/ 14 w 19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0">
                  <a:moveTo>
                    <a:pt x="14" y="0"/>
                  </a:moveTo>
                  <a:cubicBezTo>
                    <a:pt x="14" y="0"/>
                    <a:pt x="13" y="1"/>
                    <a:pt x="14" y="1"/>
                  </a:cubicBezTo>
                  <a:cubicBezTo>
                    <a:pt x="14" y="1"/>
                    <a:pt x="18" y="21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0"/>
                    <a:pt x="1" y="40"/>
                    <a:pt x="1" y="40"/>
                  </a:cubicBezTo>
                  <a:cubicBezTo>
                    <a:pt x="19" y="22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Freeform 4134"/>
            <p:cNvSpPr/>
            <p:nvPr/>
          </p:nvSpPr>
          <p:spPr bwMode="auto">
            <a:xfrm>
              <a:off x="6253163" y="3459163"/>
              <a:ext cx="34925" cy="38100"/>
            </a:xfrm>
            <a:custGeom>
              <a:avLst/>
              <a:gdLst>
                <a:gd name="T0" fmla="*/ 3 w 8"/>
                <a:gd name="T1" fmla="*/ 2 h 9"/>
                <a:gd name="T2" fmla="*/ 7 w 8"/>
                <a:gd name="T3" fmla="*/ 6 h 9"/>
                <a:gd name="T4" fmla="*/ 0 w 8"/>
                <a:gd name="T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3" y="2"/>
                  </a:moveTo>
                  <a:cubicBezTo>
                    <a:pt x="5" y="0"/>
                    <a:pt x="8" y="3"/>
                    <a:pt x="7" y="6"/>
                  </a:cubicBezTo>
                  <a:cubicBezTo>
                    <a:pt x="6" y="9"/>
                    <a:pt x="2" y="9"/>
                    <a:pt x="0" y="7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Freeform 4135"/>
            <p:cNvSpPr/>
            <p:nvPr/>
          </p:nvSpPr>
          <p:spPr bwMode="auto">
            <a:xfrm>
              <a:off x="6253163" y="3459163"/>
              <a:ext cx="34925" cy="38100"/>
            </a:xfrm>
            <a:custGeom>
              <a:avLst/>
              <a:gdLst>
                <a:gd name="T0" fmla="*/ 2 w 8"/>
                <a:gd name="T1" fmla="*/ 1 h 9"/>
                <a:gd name="T2" fmla="*/ 2 w 8"/>
                <a:gd name="T3" fmla="*/ 2 h 9"/>
                <a:gd name="T4" fmla="*/ 3 w 8"/>
                <a:gd name="T5" fmla="*/ 2 h 9"/>
                <a:gd name="T6" fmla="*/ 6 w 8"/>
                <a:gd name="T7" fmla="*/ 3 h 9"/>
                <a:gd name="T8" fmla="*/ 7 w 8"/>
                <a:gd name="T9" fmla="*/ 6 h 9"/>
                <a:gd name="T10" fmla="*/ 4 w 8"/>
                <a:gd name="T11" fmla="*/ 8 h 9"/>
                <a:gd name="T12" fmla="*/ 1 w 8"/>
                <a:gd name="T13" fmla="*/ 6 h 9"/>
                <a:gd name="T14" fmla="*/ 0 w 8"/>
                <a:gd name="T15" fmla="*/ 6 h 9"/>
                <a:gd name="T16" fmla="*/ 0 w 8"/>
                <a:gd name="T17" fmla="*/ 7 h 9"/>
                <a:gd name="T18" fmla="*/ 4 w 8"/>
                <a:gd name="T19" fmla="*/ 9 h 9"/>
                <a:gd name="T20" fmla="*/ 8 w 8"/>
                <a:gd name="T21" fmla="*/ 6 h 9"/>
                <a:gd name="T22" fmla="*/ 7 w 8"/>
                <a:gd name="T23" fmla="*/ 2 h 9"/>
                <a:gd name="T24" fmla="*/ 2 w 8"/>
                <a:gd name="T2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9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7" y="4"/>
                    <a:pt x="7" y="5"/>
                    <a:pt x="7" y="6"/>
                  </a:cubicBezTo>
                  <a:cubicBezTo>
                    <a:pt x="6" y="7"/>
                    <a:pt x="5" y="7"/>
                    <a:pt x="4" y="8"/>
                  </a:cubicBezTo>
                  <a:cubicBezTo>
                    <a:pt x="3" y="8"/>
                    <a:pt x="1" y="7"/>
                    <a:pt x="1" y="6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8"/>
                    <a:pt x="2" y="9"/>
                    <a:pt x="4" y="9"/>
                  </a:cubicBezTo>
                  <a:cubicBezTo>
                    <a:pt x="6" y="9"/>
                    <a:pt x="7" y="8"/>
                    <a:pt x="8" y="6"/>
                  </a:cubicBezTo>
                  <a:cubicBezTo>
                    <a:pt x="8" y="5"/>
                    <a:pt x="8" y="3"/>
                    <a:pt x="7" y="2"/>
                  </a:cubicBezTo>
                  <a:cubicBezTo>
                    <a:pt x="5" y="1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4136"/>
            <p:cNvSpPr/>
            <p:nvPr/>
          </p:nvSpPr>
          <p:spPr bwMode="auto">
            <a:xfrm>
              <a:off x="5994400" y="3368675"/>
              <a:ext cx="22225" cy="17463"/>
            </a:xfrm>
            <a:custGeom>
              <a:avLst/>
              <a:gdLst>
                <a:gd name="T0" fmla="*/ 0 w 5"/>
                <a:gd name="T1" fmla="*/ 1 h 4"/>
                <a:gd name="T2" fmla="*/ 1 w 5"/>
                <a:gd name="T3" fmla="*/ 4 h 4"/>
                <a:gd name="T4" fmla="*/ 2 w 5"/>
                <a:gd name="T5" fmla="*/ 4 h 4"/>
                <a:gd name="T6" fmla="*/ 3 w 5"/>
                <a:gd name="T7" fmla="*/ 4 h 4"/>
                <a:gd name="T8" fmla="*/ 5 w 5"/>
                <a:gd name="T9" fmla="*/ 2 h 4"/>
                <a:gd name="T10" fmla="*/ 3 w 5"/>
                <a:gd name="T11" fmla="*/ 0 h 4"/>
                <a:gd name="T12" fmla="*/ 0 w 5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Freeform 4137"/>
            <p:cNvSpPr/>
            <p:nvPr/>
          </p:nvSpPr>
          <p:spPr bwMode="auto">
            <a:xfrm>
              <a:off x="6175375" y="3429000"/>
              <a:ext cx="22225" cy="22225"/>
            </a:xfrm>
            <a:custGeom>
              <a:avLst/>
              <a:gdLst>
                <a:gd name="T0" fmla="*/ 1 w 5"/>
                <a:gd name="T1" fmla="*/ 2 h 5"/>
                <a:gd name="T2" fmla="*/ 1 w 5"/>
                <a:gd name="T3" fmla="*/ 5 h 5"/>
                <a:gd name="T4" fmla="*/ 3 w 5"/>
                <a:gd name="T5" fmla="*/ 5 h 5"/>
                <a:gd name="T6" fmla="*/ 3 w 5"/>
                <a:gd name="T7" fmla="*/ 5 h 5"/>
                <a:gd name="T8" fmla="*/ 5 w 5"/>
                <a:gd name="T9" fmla="*/ 3 h 5"/>
                <a:gd name="T10" fmla="*/ 3 w 5"/>
                <a:gd name="T11" fmla="*/ 0 h 5"/>
                <a:gd name="T12" fmla="*/ 1 w 5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0" y="3"/>
                    <a:pt x="1" y="4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2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Freeform 4138"/>
            <p:cNvSpPr/>
            <p:nvPr/>
          </p:nvSpPr>
          <p:spPr bwMode="auto">
            <a:xfrm>
              <a:off x="6024563" y="3127375"/>
              <a:ext cx="39688" cy="44450"/>
            </a:xfrm>
            <a:custGeom>
              <a:avLst/>
              <a:gdLst>
                <a:gd name="T0" fmla="*/ 4 w 9"/>
                <a:gd name="T1" fmla="*/ 0 h 10"/>
                <a:gd name="T2" fmla="*/ 1 w 9"/>
                <a:gd name="T3" fmla="*/ 2 h 10"/>
                <a:gd name="T4" fmla="*/ 0 w 9"/>
                <a:gd name="T5" fmla="*/ 5 h 10"/>
                <a:gd name="T6" fmla="*/ 4 w 9"/>
                <a:gd name="T7" fmla="*/ 5 h 10"/>
                <a:gd name="T8" fmla="*/ 6 w 9"/>
                <a:gd name="T9" fmla="*/ 5 h 10"/>
                <a:gd name="T10" fmla="*/ 8 w 9"/>
                <a:gd name="T11" fmla="*/ 6 h 10"/>
                <a:gd name="T12" fmla="*/ 7 w 9"/>
                <a:gd name="T13" fmla="*/ 7 h 10"/>
                <a:gd name="T14" fmla="*/ 3 w 9"/>
                <a:gd name="T15" fmla="*/ 6 h 10"/>
                <a:gd name="T16" fmla="*/ 2 w 9"/>
                <a:gd name="T17" fmla="*/ 7 h 10"/>
                <a:gd name="T18" fmla="*/ 2 w 9"/>
                <a:gd name="T19" fmla="*/ 7 h 10"/>
                <a:gd name="T20" fmla="*/ 8 w 9"/>
                <a:gd name="T21" fmla="*/ 8 h 10"/>
                <a:gd name="T22" fmla="*/ 9 w 9"/>
                <a:gd name="T23" fmla="*/ 6 h 10"/>
                <a:gd name="T24" fmla="*/ 6 w 9"/>
                <a:gd name="T25" fmla="*/ 4 h 10"/>
                <a:gd name="T26" fmla="*/ 4 w 9"/>
                <a:gd name="T27" fmla="*/ 4 h 10"/>
                <a:gd name="T28" fmla="*/ 1 w 9"/>
                <a:gd name="T29" fmla="*/ 4 h 10"/>
                <a:gd name="T30" fmla="*/ 2 w 9"/>
                <a:gd name="T31" fmla="*/ 2 h 10"/>
                <a:gd name="T32" fmla="*/ 4 w 9"/>
                <a:gd name="T33" fmla="*/ 1 h 10"/>
                <a:gd name="T34" fmla="*/ 7 w 9"/>
                <a:gd name="T35" fmla="*/ 2 h 10"/>
                <a:gd name="T36" fmla="*/ 7 w 9"/>
                <a:gd name="T37" fmla="*/ 2 h 10"/>
                <a:gd name="T38" fmla="*/ 7 w 9"/>
                <a:gd name="T39" fmla="*/ 1 h 10"/>
                <a:gd name="T40" fmla="*/ 4 w 9"/>
                <a:gd name="T4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3" y="5"/>
                    <a:pt x="4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8" y="5"/>
                    <a:pt x="8" y="6"/>
                  </a:cubicBezTo>
                  <a:cubicBezTo>
                    <a:pt x="8" y="6"/>
                    <a:pt x="8" y="7"/>
                    <a:pt x="7" y="7"/>
                  </a:cubicBezTo>
                  <a:cubicBezTo>
                    <a:pt x="6" y="8"/>
                    <a:pt x="3" y="7"/>
                    <a:pt x="3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8"/>
                    <a:pt x="6" y="10"/>
                    <a:pt x="8" y="8"/>
                  </a:cubicBezTo>
                  <a:cubicBezTo>
                    <a:pt x="9" y="7"/>
                    <a:pt x="9" y="6"/>
                    <a:pt x="9" y="6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1" y="4"/>
                    <a:pt x="1" y="4"/>
                    <a:pt x="2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5" y="1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9" name="Freeform 4139"/>
            <p:cNvSpPr/>
            <p:nvPr/>
          </p:nvSpPr>
          <p:spPr bwMode="auto">
            <a:xfrm>
              <a:off x="6064250" y="3124200"/>
              <a:ext cx="33338" cy="38100"/>
            </a:xfrm>
            <a:custGeom>
              <a:avLst/>
              <a:gdLst>
                <a:gd name="T0" fmla="*/ 2 w 8"/>
                <a:gd name="T1" fmla="*/ 0 h 9"/>
                <a:gd name="T2" fmla="*/ 0 w 8"/>
                <a:gd name="T3" fmla="*/ 1 h 9"/>
                <a:gd name="T4" fmla="*/ 0 w 8"/>
                <a:gd name="T5" fmla="*/ 3 h 9"/>
                <a:gd name="T6" fmla="*/ 4 w 8"/>
                <a:gd name="T7" fmla="*/ 4 h 9"/>
                <a:gd name="T8" fmla="*/ 6 w 8"/>
                <a:gd name="T9" fmla="*/ 4 h 9"/>
                <a:gd name="T10" fmla="*/ 7 w 8"/>
                <a:gd name="T11" fmla="*/ 6 h 9"/>
                <a:gd name="T12" fmla="*/ 6 w 8"/>
                <a:gd name="T13" fmla="*/ 7 h 9"/>
                <a:gd name="T14" fmla="*/ 2 w 8"/>
                <a:gd name="T15" fmla="*/ 7 h 9"/>
                <a:gd name="T16" fmla="*/ 1 w 8"/>
                <a:gd name="T17" fmla="*/ 7 h 9"/>
                <a:gd name="T18" fmla="*/ 2 w 8"/>
                <a:gd name="T19" fmla="*/ 8 h 9"/>
                <a:gd name="T20" fmla="*/ 6 w 8"/>
                <a:gd name="T21" fmla="*/ 8 h 9"/>
                <a:gd name="T22" fmla="*/ 8 w 8"/>
                <a:gd name="T23" fmla="*/ 6 h 9"/>
                <a:gd name="T24" fmla="*/ 6 w 8"/>
                <a:gd name="T25" fmla="*/ 3 h 9"/>
                <a:gd name="T26" fmla="*/ 4 w 8"/>
                <a:gd name="T27" fmla="*/ 3 h 9"/>
                <a:gd name="T28" fmla="*/ 1 w 8"/>
                <a:gd name="T29" fmla="*/ 3 h 9"/>
                <a:gd name="T30" fmla="*/ 1 w 8"/>
                <a:gd name="T31" fmla="*/ 2 h 9"/>
                <a:gd name="T32" fmla="*/ 2 w 8"/>
                <a:gd name="T33" fmla="*/ 1 h 9"/>
                <a:gd name="T34" fmla="*/ 5 w 8"/>
                <a:gd name="T35" fmla="*/ 2 h 9"/>
                <a:gd name="T36" fmla="*/ 6 w 8"/>
                <a:gd name="T37" fmla="*/ 2 h 9"/>
                <a:gd name="T38" fmla="*/ 6 w 8"/>
                <a:gd name="T39" fmla="*/ 1 h 9"/>
                <a:gd name="T40" fmla="*/ 2 w 8"/>
                <a:gd name="T4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9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5" y="7"/>
                    <a:pt x="3" y="8"/>
                    <a:pt x="2" y="7"/>
                  </a:cubicBezTo>
                  <a:cubicBezTo>
                    <a:pt x="2" y="6"/>
                    <a:pt x="2" y="6"/>
                    <a:pt x="1" y="7"/>
                  </a:cubicBezTo>
                  <a:cubicBezTo>
                    <a:pt x="1" y="7"/>
                    <a:pt x="1" y="7"/>
                    <a:pt x="2" y="8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8" y="8"/>
                    <a:pt x="8" y="7"/>
                    <a:pt x="8" y="6"/>
                  </a:cubicBezTo>
                  <a:cubicBezTo>
                    <a:pt x="8" y="5"/>
                    <a:pt x="8" y="4"/>
                    <a:pt x="6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1"/>
                    <a:pt x="5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0" name="Freeform 4140"/>
            <p:cNvSpPr/>
            <p:nvPr/>
          </p:nvSpPr>
          <p:spPr bwMode="auto">
            <a:xfrm>
              <a:off x="6102350" y="3127375"/>
              <a:ext cx="25400" cy="4763"/>
            </a:xfrm>
            <a:custGeom>
              <a:avLst/>
              <a:gdLst>
                <a:gd name="T0" fmla="*/ 1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5 w 6"/>
                <a:gd name="T7" fmla="*/ 1 h 1"/>
                <a:gd name="T8" fmla="*/ 6 w 6"/>
                <a:gd name="T9" fmla="*/ 0 h 1"/>
                <a:gd name="T10" fmla="*/ 5 w 6"/>
                <a:gd name="T11" fmla="*/ 0 h 1"/>
                <a:gd name="T12" fmla="*/ 1 w 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1" name="Freeform 4141"/>
            <p:cNvSpPr/>
            <p:nvPr/>
          </p:nvSpPr>
          <p:spPr bwMode="auto">
            <a:xfrm>
              <a:off x="6110288" y="3127375"/>
              <a:ext cx="14288" cy="30163"/>
            </a:xfrm>
            <a:custGeom>
              <a:avLst/>
              <a:gdLst>
                <a:gd name="T0" fmla="*/ 1 w 3"/>
                <a:gd name="T1" fmla="*/ 0 h 7"/>
                <a:gd name="T2" fmla="*/ 1 w 3"/>
                <a:gd name="T3" fmla="*/ 6 h 7"/>
                <a:gd name="T4" fmla="*/ 2 w 3"/>
                <a:gd name="T5" fmla="*/ 7 h 7"/>
                <a:gd name="T6" fmla="*/ 2 w 3"/>
                <a:gd name="T7" fmla="*/ 6 h 7"/>
                <a:gd name="T8" fmla="*/ 2 w 3"/>
                <a:gd name="T9" fmla="*/ 0 h 7"/>
                <a:gd name="T10" fmla="*/ 1 w 3"/>
                <a:gd name="T11" fmla="*/ 0 h 7"/>
                <a:gd name="T12" fmla="*/ 1 w 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1" y="0"/>
                  </a:moveTo>
                  <a:cubicBezTo>
                    <a:pt x="0" y="2"/>
                    <a:pt x="1" y="5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3" y="6"/>
                    <a:pt x="2" y="6"/>
                  </a:cubicBezTo>
                  <a:cubicBezTo>
                    <a:pt x="2" y="5"/>
                    <a:pt x="2" y="2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2" name="Freeform 4142"/>
            <p:cNvSpPr/>
            <p:nvPr/>
          </p:nvSpPr>
          <p:spPr bwMode="auto">
            <a:xfrm>
              <a:off x="6107113" y="3149600"/>
              <a:ext cx="25400" cy="7938"/>
            </a:xfrm>
            <a:custGeom>
              <a:avLst/>
              <a:gdLst>
                <a:gd name="T0" fmla="*/ 5 w 6"/>
                <a:gd name="T1" fmla="*/ 0 h 2"/>
                <a:gd name="T2" fmla="*/ 1 w 6"/>
                <a:gd name="T3" fmla="*/ 1 h 2"/>
                <a:gd name="T4" fmla="*/ 0 w 6"/>
                <a:gd name="T5" fmla="*/ 1 h 2"/>
                <a:gd name="T6" fmla="*/ 1 w 6"/>
                <a:gd name="T7" fmla="*/ 2 h 2"/>
                <a:gd name="T8" fmla="*/ 5 w 6"/>
                <a:gd name="T9" fmla="*/ 2 h 2"/>
                <a:gd name="T10" fmla="*/ 6 w 6"/>
                <a:gd name="T11" fmla="*/ 1 h 2"/>
                <a:gd name="T12" fmla="*/ 5 w 6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cubicBezTo>
                    <a:pt x="4" y="1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4" y="2"/>
                    <a:pt x="5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3" name="Freeform 4143"/>
            <p:cNvSpPr/>
            <p:nvPr/>
          </p:nvSpPr>
          <p:spPr bwMode="auto">
            <a:xfrm>
              <a:off x="6132513" y="3124200"/>
              <a:ext cx="30163" cy="33338"/>
            </a:xfrm>
            <a:custGeom>
              <a:avLst/>
              <a:gdLst>
                <a:gd name="T0" fmla="*/ 6 w 7"/>
                <a:gd name="T1" fmla="*/ 0 h 8"/>
                <a:gd name="T2" fmla="*/ 6 w 7"/>
                <a:gd name="T3" fmla="*/ 1 h 8"/>
                <a:gd name="T4" fmla="*/ 6 w 7"/>
                <a:gd name="T5" fmla="*/ 1 h 8"/>
                <a:gd name="T6" fmla="*/ 6 w 7"/>
                <a:gd name="T7" fmla="*/ 6 h 8"/>
                <a:gd name="T8" fmla="*/ 4 w 7"/>
                <a:gd name="T9" fmla="*/ 4 h 8"/>
                <a:gd name="T10" fmla="*/ 1 w 7"/>
                <a:gd name="T11" fmla="*/ 1 h 8"/>
                <a:gd name="T12" fmla="*/ 1 w 7"/>
                <a:gd name="T13" fmla="*/ 1 h 8"/>
                <a:gd name="T14" fmla="*/ 0 w 7"/>
                <a:gd name="T15" fmla="*/ 2 h 8"/>
                <a:gd name="T16" fmla="*/ 1 w 7"/>
                <a:gd name="T17" fmla="*/ 5 h 8"/>
                <a:gd name="T18" fmla="*/ 1 w 7"/>
                <a:gd name="T19" fmla="*/ 8 h 8"/>
                <a:gd name="T20" fmla="*/ 2 w 7"/>
                <a:gd name="T21" fmla="*/ 8 h 8"/>
                <a:gd name="T22" fmla="*/ 2 w 7"/>
                <a:gd name="T23" fmla="*/ 8 h 8"/>
                <a:gd name="T24" fmla="*/ 2 w 7"/>
                <a:gd name="T25" fmla="*/ 8 h 8"/>
                <a:gd name="T26" fmla="*/ 2 w 7"/>
                <a:gd name="T27" fmla="*/ 5 h 8"/>
                <a:gd name="T28" fmla="*/ 2 w 7"/>
                <a:gd name="T29" fmla="*/ 3 h 8"/>
                <a:gd name="T30" fmla="*/ 4 w 7"/>
                <a:gd name="T31" fmla="*/ 5 h 8"/>
                <a:gd name="T32" fmla="*/ 6 w 7"/>
                <a:gd name="T33" fmla="*/ 8 h 8"/>
                <a:gd name="T34" fmla="*/ 7 w 7"/>
                <a:gd name="T35" fmla="*/ 8 h 8"/>
                <a:gd name="T36" fmla="*/ 7 w 7"/>
                <a:gd name="T37" fmla="*/ 7 h 8"/>
                <a:gd name="T38" fmla="*/ 7 w 7"/>
                <a:gd name="T39" fmla="*/ 1 h 8"/>
                <a:gd name="T40" fmla="*/ 6 w 7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cubicBezTo>
                    <a:pt x="6" y="0"/>
                    <a:pt x="6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4"/>
                    <a:pt x="6" y="6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6"/>
                    <a:pt x="5" y="7"/>
                    <a:pt x="6" y="8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5"/>
                    <a:pt x="7" y="3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Freeform 4144"/>
            <p:cNvSpPr/>
            <p:nvPr/>
          </p:nvSpPr>
          <p:spPr bwMode="auto">
            <a:xfrm>
              <a:off x="6162675" y="3124200"/>
              <a:ext cx="39688" cy="33338"/>
            </a:xfrm>
            <a:custGeom>
              <a:avLst/>
              <a:gdLst>
                <a:gd name="T0" fmla="*/ 2 w 9"/>
                <a:gd name="T1" fmla="*/ 1 h 8"/>
                <a:gd name="T2" fmla="*/ 0 w 9"/>
                <a:gd name="T3" fmla="*/ 5 h 8"/>
                <a:gd name="T4" fmla="*/ 7 w 9"/>
                <a:gd name="T5" fmla="*/ 8 h 8"/>
                <a:gd name="T6" fmla="*/ 8 w 9"/>
                <a:gd name="T7" fmla="*/ 8 h 8"/>
                <a:gd name="T8" fmla="*/ 8 w 9"/>
                <a:gd name="T9" fmla="*/ 7 h 8"/>
                <a:gd name="T10" fmla="*/ 8 w 9"/>
                <a:gd name="T11" fmla="*/ 4 h 8"/>
                <a:gd name="T12" fmla="*/ 8 w 9"/>
                <a:gd name="T13" fmla="*/ 4 h 8"/>
                <a:gd name="T14" fmla="*/ 7 w 9"/>
                <a:gd name="T15" fmla="*/ 4 h 8"/>
                <a:gd name="T16" fmla="*/ 6 w 9"/>
                <a:gd name="T17" fmla="*/ 4 h 8"/>
                <a:gd name="T18" fmla="*/ 5 w 9"/>
                <a:gd name="T19" fmla="*/ 4 h 8"/>
                <a:gd name="T20" fmla="*/ 5 w 9"/>
                <a:gd name="T21" fmla="*/ 5 h 8"/>
                <a:gd name="T22" fmla="*/ 6 w 9"/>
                <a:gd name="T23" fmla="*/ 5 h 8"/>
                <a:gd name="T24" fmla="*/ 6 w 9"/>
                <a:gd name="T25" fmla="*/ 5 h 8"/>
                <a:gd name="T26" fmla="*/ 7 w 9"/>
                <a:gd name="T27" fmla="*/ 5 h 8"/>
                <a:gd name="T28" fmla="*/ 7 w 9"/>
                <a:gd name="T29" fmla="*/ 6 h 8"/>
                <a:gd name="T30" fmla="*/ 7 w 9"/>
                <a:gd name="T31" fmla="*/ 6 h 8"/>
                <a:gd name="T32" fmla="*/ 2 w 9"/>
                <a:gd name="T33" fmla="*/ 5 h 8"/>
                <a:gd name="T34" fmla="*/ 3 w 9"/>
                <a:gd name="T35" fmla="*/ 2 h 8"/>
                <a:gd name="T36" fmla="*/ 6 w 9"/>
                <a:gd name="T37" fmla="*/ 2 h 8"/>
                <a:gd name="T38" fmla="*/ 6 w 9"/>
                <a:gd name="T39" fmla="*/ 2 h 8"/>
                <a:gd name="T40" fmla="*/ 6 w 9"/>
                <a:gd name="T41" fmla="*/ 1 h 8"/>
                <a:gd name="T42" fmla="*/ 2 w 9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1" y="2"/>
                    <a:pt x="0" y="4"/>
                    <a:pt x="0" y="5"/>
                  </a:cubicBezTo>
                  <a:cubicBezTo>
                    <a:pt x="1" y="8"/>
                    <a:pt x="5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9" y="6"/>
                    <a:pt x="8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7"/>
                    <a:pt x="2" y="7"/>
                    <a:pt x="2" y="5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5" y="0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Freeform 4145"/>
            <p:cNvSpPr/>
            <p:nvPr/>
          </p:nvSpPr>
          <p:spPr bwMode="auto">
            <a:xfrm>
              <a:off x="6029325" y="3433763"/>
              <a:ext cx="115888" cy="60325"/>
            </a:xfrm>
            <a:custGeom>
              <a:avLst/>
              <a:gdLst>
                <a:gd name="T0" fmla="*/ 1 w 27"/>
                <a:gd name="T1" fmla="*/ 0 h 14"/>
                <a:gd name="T2" fmla="*/ 12 w 27"/>
                <a:gd name="T3" fmla="*/ 12 h 14"/>
                <a:gd name="T4" fmla="*/ 27 w 27"/>
                <a:gd name="T5" fmla="*/ 9 h 14"/>
                <a:gd name="T6" fmla="*/ 27 w 27"/>
                <a:gd name="T7" fmla="*/ 8 h 14"/>
                <a:gd name="T8" fmla="*/ 26 w 27"/>
                <a:gd name="T9" fmla="*/ 8 h 14"/>
                <a:gd name="T10" fmla="*/ 12 w 27"/>
                <a:gd name="T11" fmla="*/ 11 h 14"/>
                <a:gd name="T12" fmla="*/ 2 w 27"/>
                <a:gd name="T13" fmla="*/ 0 h 14"/>
                <a:gd name="T14" fmla="*/ 2 w 27"/>
                <a:gd name="T15" fmla="*/ 0 h 14"/>
                <a:gd name="T16" fmla="*/ 1 w 27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4">
                  <a:moveTo>
                    <a:pt x="1" y="0"/>
                  </a:moveTo>
                  <a:cubicBezTo>
                    <a:pt x="0" y="6"/>
                    <a:pt x="6" y="10"/>
                    <a:pt x="12" y="12"/>
                  </a:cubicBezTo>
                  <a:cubicBezTo>
                    <a:pt x="16" y="13"/>
                    <a:pt x="23" y="14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6" y="8"/>
                  </a:cubicBezTo>
                  <a:cubicBezTo>
                    <a:pt x="22" y="13"/>
                    <a:pt x="16" y="12"/>
                    <a:pt x="12" y="11"/>
                  </a:cubicBezTo>
                  <a:cubicBezTo>
                    <a:pt x="8" y="10"/>
                    <a:pt x="2" y="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6" name="Freeform 4146"/>
            <p:cNvSpPr/>
            <p:nvPr/>
          </p:nvSpPr>
          <p:spPr bwMode="auto">
            <a:xfrm>
              <a:off x="6016625" y="3330575"/>
              <a:ext cx="20638" cy="20638"/>
            </a:xfrm>
            <a:custGeom>
              <a:avLst/>
              <a:gdLst>
                <a:gd name="T0" fmla="*/ 1 w 5"/>
                <a:gd name="T1" fmla="*/ 0 h 5"/>
                <a:gd name="T2" fmla="*/ 0 w 5"/>
                <a:gd name="T3" fmla="*/ 1 h 5"/>
                <a:gd name="T4" fmla="*/ 1 w 5"/>
                <a:gd name="T5" fmla="*/ 1 h 5"/>
                <a:gd name="T6" fmla="*/ 2 w 5"/>
                <a:gd name="T7" fmla="*/ 1 h 5"/>
                <a:gd name="T8" fmla="*/ 3 w 5"/>
                <a:gd name="T9" fmla="*/ 5 h 5"/>
                <a:gd name="T10" fmla="*/ 4 w 5"/>
                <a:gd name="T11" fmla="*/ 5 h 5"/>
                <a:gd name="T12" fmla="*/ 4 w 5"/>
                <a:gd name="T13" fmla="*/ 5 h 5"/>
                <a:gd name="T14" fmla="*/ 3 w 5"/>
                <a:gd name="T15" fmla="*/ 0 h 5"/>
                <a:gd name="T16" fmla="*/ 1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3" y="2"/>
                    <a:pt x="3" y="4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4" y="5"/>
                    <a:pt x="5" y="5"/>
                    <a:pt x="4" y="5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7" name="Freeform 4147"/>
            <p:cNvSpPr/>
            <p:nvPr/>
          </p:nvSpPr>
          <p:spPr bwMode="auto">
            <a:xfrm>
              <a:off x="6192838" y="3394075"/>
              <a:ext cx="26988" cy="12700"/>
            </a:xfrm>
            <a:custGeom>
              <a:avLst/>
              <a:gdLst>
                <a:gd name="T0" fmla="*/ 0 w 6"/>
                <a:gd name="T1" fmla="*/ 2 h 3"/>
                <a:gd name="T2" fmla="*/ 0 w 6"/>
                <a:gd name="T3" fmla="*/ 3 h 3"/>
                <a:gd name="T4" fmla="*/ 1 w 6"/>
                <a:gd name="T5" fmla="*/ 3 h 3"/>
                <a:gd name="T6" fmla="*/ 5 w 6"/>
                <a:gd name="T7" fmla="*/ 2 h 3"/>
                <a:gd name="T8" fmla="*/ 6 w 6"/>
                <a:gd name="T9" fmla="*/ 2 h 3"/>
                <a:gd name="T10" fmla="*/ 6 w 6"/>
                <a:gd name="T11" fmla="*/ 1 h 3"/>
                <a:gd name="T12" fmla="*/ 0 w 6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3" y="1"/>
                    <a:pt x="5" y="2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4" y="0"/>
                    <a:pt x="1" y="0"/>
                    <a:pt x="0" y="2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8" name="Freeform 4148"/>
            <p:cNvSpPr/>
            <p:nvPr/>
          </p:nvSpPr>
          <p:spPr bwMode="auto">
            <a:xfrm>
              <a:off x="6318250" y="3200400"/>
              <a:ext cx="42863" cy="103188"/>
            </a:xfrm>
            <a:custGeom>
              <a:avLst/>
              <a:gdLst>
                <a:gd name="T0" fmla="*/ 7 w 10"/>
                <a:gd name="T1" fmla="*/ 0 h 24"/>
                <a:gd name="T2" fmla="*/ 6 w 10"/>
                <a:gd name="T3" fmla="*/ 1 h 24"/>
                <a:gd name="T4" fmla="*/ 8 w 10"/>
                <a:gd name="T5" fmla="*/ 14 h 24"/>
                <a:gd name="T6" fmla="*/ 0 w 10"/>
                <a:gd name="T7" fmla="*/ 23 h 24"/>
                <a:gd name="T8" fmla="*/ 0 w 10"/>
                <a:gd name="T9" fmla="*/ 24 h 24"/>
                <a:gd name="T10" fmla="*/ 1 w 10"/>
                <a:gd name="T11" fmla="*/ 24 h 24"/>
                <a:gd name="T12" fmla="*/ 9 w 10"/>
                <a:gd name="T13" fmla="*/ 14 h 24"/>
                <a:gd name="T14" fmla="*/ 7 w 10"/>
                <a:gd name="T15" fmla="*/ 0 h 24"/>
                <a:gd name="T16" fmla="*/ 7 w 1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4">
                  <a:moveTo>
                    <a:pt x="7" y="0"/>
                  </a:moveTo>
                  <a:cubicBezTo>
                    <a:pt x="6" y="0"/>
                    <a:pt x="6" y="0"/>
                    <a:pt x="6" y="1"/>
                  </a:cubicBezTo>
                  <a:cubicBezTo>
                    <a:pt x="9" y="4"/>
                    <a:pt x="8" y="11"/>
                    <a:pt x="8" y="14"/>
                  </a:cubicBezTo>
                  <a:cubicBezTo>
                    <a:pt x="7" y="18"/>
                    <a:pt x="5" y="21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ubicBezTo>
                    <a:pt x="6" y="22"/>
                    <a:pt x="8" y="19"/>
                    <a:pt x="9" y="14"/>
                  </a:cubicBezTo>
                  <a:cubicBezTo>
                    <a:pt x="9" y="11"/>
                    <a:pt x="10" y="3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9" name="Freeform 4149"/>
            <p:cNvSpPr/>
            <p:nvPr/>
          </p:nvSpPr>
          <p:spPr bwMode="auto">
            <a:xfrm>
              <a:off x="5954713" y="3348038"/>
              <a:ext cx="22225" cy="30163"/>
            </a:xfrm>
            <a:custGeom>
              <a:avLst/>
              <a:gdLst>
                <a:gd name="T0" fmla="*/ 5 w 5"/>
                <a:gd name="T1" fmla="*/ 4 h 7"/>
                <a:gd name="T2" fmla="*/ 4 w 5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3" y="0"/>
                    <a:pt x="0" y="5"/>
                    <a:pt x="4" y="7"/>
                  </a:cubicBezTo>
                </a:path>
              </a:pathLst>
            </a:custGeom>
            <a:solidFill>
              <a:srgbClr val="FFE1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0" name="Freeform 4150"/>
            <p:cNvSpPr/>
            <p:nvPr/>
          </p:nvSpPr>
          <p:spPr bwMode="auto">
            <a:xfrm>
              <a:off x="5959475" y="3355975"/>
              <a:ext cx="22225" cy="25400"/>
            </a:xfrm>
            <a:custGeom>
              <a:avLst/>
              <a:gdLst>
                <a:gd name="T0" fmla="*/ 3 w 5"/>
                <a:gd name="T1" fmla="*/ 0 h 6"/>
                <a:gd name="T2" fmla="*/ 1 w 5"/>
                <a:gd name="T3" fmla="*/ 2 h 6"/>
                <a:gd name="T4" fmla="*/ 3 w 5"/>
                <a:gd name="T5" fmla="*/ 6 h 6"/>
                <a:gd name="T6" fmla="*/ 3 w 5"/>
                <a:gd name="T7" fmla="*/ 5 h 6"/>
                <a:gd name="T8" fmla="*/ 3 w 5"/>
                <a:gd name="T9" fmla="*/ 5 h 6"/>
                <a:gd name="T10" fmla="*/ 2 w 5"/>
                <a:gd name="T11" fmla="*/ 3 h 6"/>
                <a:gd name="T12" fmla="*/ 3 w 5"/>
                <a:gd name="T13" fmla="*/ 1 h 6"/>
                <a:gd name="T14" fmla="*/ 4 w 5"/>
                <a:gd name="T15" fmla="*/ 2 h 6"/>
                <a:gd name="T16" fmla="*/ 5 w 5"/>
                <a:gd name="T17" fmla="*/ 2 h 6"/>
                <a:gd name="T18" fmla="*/ 5 w 5"/>
                <a:gd name="T19" fmla="*/ 1 h 6"/>
                <a:gd name="T20" fmla="*/ 3 w 5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1" y="5"/>
                    <a:pt x="3" y="6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3" y="1"/>
                    <a:pt x="4" y="1"/>
                    <a:pt x="4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1" name="Freeform 4151"/>
            <p:cNvSpPr/>
            <p:nvPr/>
          </p:nvSpPr>
          <p:spPr bwMode="auto">
            <a:xfrm>
              <a:off x="6210300" y="3527425"/>
              <a:ext cx="165100" cy="100013"/>
            </a:xfrm>
            <a:custGeom>
              <a:avLst/>
              <a:gdLst>
                <a:gd name="T0" fmla="*/ 0 w 38"/>
                <a:gd name="T1" fmla="*/ 3 h 23"/>
                <a:gd name="T2" fmla="*/ 29 w 38"/>
                <a:gd name="T3" fmla="*/ 9 h 23"/>
                <a:gd name="T4" fmla="*/ 37 w 38"/>
                <a:gd name="T5" fmla="*/ 20 h 23"/>
                <a:gd name="T6" fmla="*/ 32 w 38"/>
                <a:gd name="T7" fmla="*/ 23 h 23"/>
                <a:gd name="T8" fmla="*/ 23 w 38"/>
                <a:gd name="T9" fmla="*/ 14 h 23"/>
                <a:gd name="T10" fmla="*/ 8 w 38"/>
                <a:gd name="T11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3">
                  <a:moveTo>
                    <a:pt x="0" y="3"/>
                  </a:moveTo>
                  <a:cubicBezTo>
                    <a:pt x="9" y="0"/>
                    <a:pt x="22" y="1"/>
                    <a:pt x="29" y="9"/>
                  </a:cubicBezTo>
                  <a:cubicBezTo>
                    <a:pt x="31" y="11"/>
                    <a:pt x="38" y="17"/>
                    <a:pt x="37" y="20"/>
                  </a:cubicBezTo>
                  <a:cubicBezTo>
                    <a:pt x="36" y="22"/>
                    <a:pt x="33" y="23"/>
                    <a:pt x="32" y="23"/>
                  </a:cubicBezTo>
                  <a:cubicBezTo>
                    <a:pt x="30" y="20"/>
                    <a:pt x="26" y="16"/>
                    <a:pt x="23" y="14"/>
                  </a:cubicBezTo>
                  <a:cubicBezTo>
                    <a:pt x="18" y="10"/>
                    <a:pt x="13" y="12"/>
                    <a:pt x="8" y="14"/>
                  </a:cubicBezTo>
                </a:path>
              </a:pathLst>
            </a:custGeom>
            <a:solidFill>
              <a:srgbClr val="92A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2" name="Freeform 4152"/>
            <p:cNvSpPr/>
            <p:nvPr/>
          </p:nvSpPr>
          <p:spPr bwMode="auto">
            <a:xfrm>
              <a:off x="6205538" y="3524250"/>
              <a:ext cx="169863" cy="106363"/>
            </a:xfrm>
            <a:custGeom>
              <a:avLst/>
              <a:gdLst>
                <a:gd name="T0" fmla="*/ 1 w 39"/>
                <a:gd name="T1" fmla="*/ 4 h 25"/>
                <a:gd name="T2" fmla="*/ 0 w 39"/>
                <a:gd name="T3" fmla="*/ 5 h 25"/>
                <a:gd name="T4" fmla="*/ 1 w 39"/>
                <a:gd name="T5" fmla="*/ 5 h 25"/>
                <a:gd name="T6" fmla="*/ 30 w 39"/>
                <a:gd name="T7" fmla="*/ 10 h 25"/>
                <a:gd name="T8" fmla="*/ 31 w 39"/>
                <a:gd name="T9" fmla="*/ 12 h 25"/>
                <a:gd name="T10" fmla="*/ 37 w 39"/>
                <a:gd name="T11" fmla="*/ 20 h 25"/>
                <a:gd name="T12" fmla="*/ 37 w 39"/>
                <a:gd name="T13" fmla="*/ 21 h 25"/>
                <a:gd name="T14" fmla="*/ 33 w 39"/>
                <a:gd name="T15" fmla="*/ 24 h 25"/>
                <a:gd name="T16" fmla="*/ 33 w 39"/>
                <a:gd name="T17" fmla="*/ 24 h 25"/>
                <a:gd name="T18" fmla="*/ 25 w 39"/>
                <a:gd name="T19" fmla="*/ 14 h 25"/>
                <a:gd name="T20" fmla="*/ 10 w 39"/>
                <a:gd name="T21" fmla="*/ 14 h 25"/>
                <a:gd name="T22" fmla="*/ 8 w 39"/>
                <a:gd name="T23" fmla="*/ 15 h 25"/>
                <a:gd name="T24" fmla="*/ 8 w 39"/>
                <a:gd name="T25" fmla="*/ 15 h 25"/>
                <a:gd name="T26" fmla="*/ 9 w 39"/>
                <a:gd name="T27" fmla="*/ 16 h 25"/>
                <a:gd name="T28" fmla="*/ 10 w 39"/>
                <a:gd name="T29" fmla="*/ 15 h 25"/>
                <a:gd name="T30" fmla="*/ 24 w 39"/>
                <a:gd name="T31" fmla="*/ 15 h 25"/>
                <a:gd name="T32" fmla="*/ 32 w 39"/>
                <a:gd name="T33" fmla="*/ 25 h 25"/>
                <a:gd name="T34" fmla="*/ 33 w 39"/>
                <a:gd name="T35" fmla="*/ 25 h 25"/>
                <a:gd name="T36" fmla="*/ 33 w 39"/>
                <a:gd name="T37" fmla="*/ 25 h 25"/>
                <a:gd name="T38" fmla="*/ 34 w 39"/>
                <a:gd name="T39" fmla="*/ 25 h 25"/>
                <a:gd name="T40" fmla="*/ 38 w 39"/>
                <a:gd name="T41" fmla="*/ 21 h 25"/>
                <a:gd name="T42" fmla="*/ 32 w 39"/>
                <a:gd name="T43" fmla="*/ 11 h 25"/>
                <a:gd name="T44" fmla="*/ 31 w 39"/>
                <a:gd name="T45" fmla="*/ 10 h 25"/>
                <a:gd name="T46" fmla="*/ 1 w 39"/>
                <a:gd name="T4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25">
                  <a:moveTo>
                    <a:pt x="1" y="4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0" y="2"/>
                    <a:pt x="23" y="3"/>
                    <a:pt x="30" y="10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3" y="14"/>
                    <a:pt x="37" y="18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2"/>
                    <a:pt x="35" y="23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0"/>
                    <a:pt x="28" y="17"/>
                    <a:pt x="25" y="14"/>
                  </a:cubicBezTo>
                  <a:cubicBezTo>
                    <a:pt x="20" y="10"/>
                    <a:pt x="15" y="12"/>
                    <a:pt x="10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5" y="13"/>
                    <a:pt x="20" y="12"/>
                    <a:pt x="24" y="15"/>
                  </a:cubicBezTo>
                  <a:cubicBezTo>
                    <a:pt x="27" y="18"/>
                    <a:pt x="31" y="21"/>
                    <a:pt x="32" y="25"/>
                  </a:cubicBezTo>
                  <a:cubicBezTo>
                    <a:pt x="32" y="25"/>
                    <a:pt x="32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6" y="24"/>
                    <a:pt x="38" y="23"/>
                    <a:pt x="38" y="21"/>
                  </a:cubicBezTo>
                  <a:cubicBezTo>
                    <a:pt x="39" y="19"/>
                    <a:pt x="36" y="15"/>
                    <a:pt x="32" y="11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3" y="2"/>
                    <a:pt x="10" y="0"/>
                    <a:pt x="1" y="4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3" name="Freeform 4153"/>
            <p:cNvSpPr/>
            <p:nvPr/>
          </p:nvSpPr>
          <p:spPr bwMode="auto">
            <a:xfrm>
              <a:off x="6132513" y="3592513"/>
              <a:ext cx="138113" cy="73025"/>
            </a:xfrm>
            <a:custGeom>
              <a:avLst/>
              <a:gdLst>
                <a:gd name="T0" fmla="*/ 0 w 32"/>
                <a:gd name="T1" fmla="*/ 4 h 17"/>
                <a:gd name="T2" fmla="*/ 27 w 32"/>
                <a:gd name="T3" fmla="*/ 0 h 17"/>
                <a:gd name="T4" fmla="*/ 32 w 32"/>
                <a:gd name="T5" fmla="*/ 11 h 17"/>
                <a:gd name="T6" fmla="*/ 1 w 32"/>
                <a:gd name="T7" fmla="*/ 15 h 17"/>
                <a:gd name="T8" fmla="*/ 0 w 32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7">
                  <a:moveTo>
                    <a:pt x="0" y="4"/>
                  </a:moveTo>
                  <a:cubicBezTo>
                    <a:pt x="0" y="4"/>
                    <a:pt x="16" y="6"/>
                    <a:pt x="27" y="0"/>
                  </a:cubicBezTo>
                  <a:cubicBezTo>
                    <a:pt x="27" y="0"/>
                    <a:pt x="32" y="7"/>
                    <a:pt x="32" y="11"/>
                  </a:cubicBezTo>
                  <a:cubicBezTo>
                    <a:pt x="32" y="11"/>
                    <a:pt x="20" y="17"/>
                    <a:pt x="1" y="15"/>
                  </a:cubicBezTo>
                  <a:cubicBezTo>
                    <a:pt x="1" y="15"/>
                    <a:pt x="1" y="8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4" name="Freeform 4154"/>
            <p:cNvSpPr/>
            <p:nvPr/>
          </p:nvSpPr>
          <p:spPr bwMode="auto">
            <a:xfrm>
              <a:off x="6127750" y="3592513"/>
              <a:ext cx="74613" cy="77788"/>
            </a:xfrm>
            <a:custGeom>
              <a:avLst/>
              <a:gdLst>
                <a:gd name="T0" fmla="*/ 19 w 47"/>
                <a:gd name="T1" fmla="*/ 0 h 49"/>
                <a:gd name="T2" fmla="*/ 28 w 47"/>
                <a:gd name="T3" fmla="*/ 19 h 49"/>
                <a:gd name="T4" fmla="*/ 47 w 47"/>
                <a:gd name="T5" fmla="*/ 19 h 49"/>
                <a:gd name="T6" fmla="*/ 36 w 47"/>
                <a:gd name="T7" fmla="*/ 30 h 49"/>
                <a:gd name="T8" fmla="*/ 44 w 47"/>
                <a:gd name="T9" fmla="*/ 49 h 49"/>
                <a:gd name="T10" fmla="*/ 28 w 47"/>
                <a:gd name="T11" fmla="*/ 38 h 49"/>
                <a:gd name="T12" fmla="*/ 17 w 47"/>
                <a:gd name="T13" fmla="*/ 49 h 49"/>
                <a:gd name="T14" fmla="*/ 17 w 47"/>
                <a:gd name="T15" fmla="*/ 30 h 49"/>
                <a:gd name="T16" fmla="*/ 0 w 47"/>
                <a:gd name="T17" fmla="*/ 19 h 49"/>
                <a:gd name="T18" fmla="*/ 19 w 47"/>
                <a:gd name="T19" fmla="*/ 19 h 49"/>
                <a:gd name="T20" fmla="*/ 19 w 47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9">
                  <a:moveTo>
                    <a:pt x="19" y="0"/>
                  </a:moveTo>
                  <a:lnTo>
                    <a:pt x="28" y="19"/>
                  </a:lnTo>
                  <a:lnTo>
                    <a:pt x="47" y="19"/>
                  </a:lnTo>
                  <a:lnTo>
                    <a:pt x="36" y="30"/>
                  </a:lnTo>
                  <a:lnTo>
                    <a:pt x="44" y="49"/>
                  </a:lnTo>
                  <a:lnTo>
                    <a:pt x="28" y="38"/>
                  </a:lnTo>
                  <a:lnTo>
                    <a:pt x="17" y="49"/>
                  </a:lnTo>
                  <a:lnTo>
                    <a:pt x="17" y="30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8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5" name="Freeform 4155"/>
            <p:cNvSpPr>
              <a:spLocks noEditPoints="1"/>
            </p:cNvSpPr>
            <p:nvPr/>
          </p:nvSpPr>
          <p:spPr bwMode="auto">
            <a:xfrm>
              <a:off x="6127750" y="3587750"/>
              <a:ext cx="74613" cy="85725"/>
            </a:xfrm>
            <a:custGeom>
              <a:avLst/>
              <a:gdLst>
                <a:gd name="T0" fmla="*/ 7 w 17"/>
                <a:gd name="T1" fmla="*/ 0 h 20"/>
                <a:gd name="T2" fmla="*/ 6 w 17"/>
                <a:gd name="T3" fmla="*/ 1 h 20"/>
                <a:gd name="T4" fmla="*/ 6 w 17"/>
                <a:gd name="T5" fmla="*/ 7 h 20"/>
                <a:gd name="T6" fmla="*/ 0 w 17"/>
                <a:gd name="T7" fmla="*/ 7 h 20"/>
                <a:gd name="T8" fmla="*/ 0 w 17"/>
                <a:gd name="T9" fmla="*/ 8 h 20"/>
                <a:gd name="T10" fmla="*/ 0 w 17"/>
                <a:gd name="T11" fmla="*/ 8 h 20"/>
                <a:gd name="T12" fmla="*/ 0 w 17"/>
                <a:gd name="T13" fmla="*/ 8 h 20"/>
                <a:gd name="T14" fmla="*/ 6 w 17"/>
                <a:gd name="T15" fmla="*/ 12 h 20"/>
                <a:gd name="T16" fmla="*/ 5 w 17"/>
                <a:gd name="T17" fmla="*/ 19 h 20"/>
                <a:gd name="T18" fmla="*/ 6 w 17"/>
                <a:gd name="T19" fmla="*/ 19 h 20"/>
                <a:gd name="T20" fmla="*/ 6 w 17"/>
                <a:gd name="T21" fmla="*/ 19 h 20"/>
                <a:gd name="T22" fmla="*/ 10 w 17"/>
                <a:gd name="T23" fmla="*/ 15 h 20"/>
                <a:gd name="T24" fmla="*/ 16 w 17"/>
                <a:gd name="T25" fmla="*/ 19 h 20"/>
                <a:gd name="T26" fmla="*/ 17 w 17"/>
                <a:gd name="T27" fmla="*/ 19 h 20"/>
                <a:gd name="T28" fmla="*/ 17 w 17"/>
                <a:gd name="T29" fmla="*/ 19 h 20"/>
                <a:gd name="T30" fmla="*/ 17 w 17"/>
                <a:gd name="T31" fmla="*/ 18 h 20"/>
                <a:gd name="T32" fmla="*/ 13 w 17"/>
                <a:gd name="T33" fmla="*/ 12 h 20"/>
                <a:gd name="T34" fmla="*/ 17 w 17"/>
                <a:gd name="T35" fmla="*/ 8 h 20"/>
                <a:gd name="T36" fmla="*/ 17 w 17"/>
                <a:gd name="T37" fmla="*/ 8 h 20"/>
                <a:gd name="T38" fmla="*/ 17 w 17"/>
                <a:gd name="T39" fmla="*/ 7 h 20"/>
                <a:gd name="T40" fmla="*/ 17 w 17"/>
                <a:gd name="T41" fmla="*/ 7 h 20"/>
                <a:gd name="T42" fmla="*/ 11 w 17"/>
                <a:gd name="T43" fmla="*/ 7 h 20"/>
                <a:gd name="T44" fmla="*/ 7 w 17"/>
                <a:gd name="T45" fmla="*/ 1 h 20"/>
                <a:gd name="T46" fmla="*/ 7 w 17"/>
                <a:gd name="T47" fmla="*/ 0 h 20"/>
                <a:gd name="T48" fmla="*/ 7 w 17"/>
                <a:gd name="T49" fmla="*/ 8 h 20"/>
                <a:gd name="T50" fmla="*/ 7 w 17"/>
                <a:gd name="T51" fmla="*/ 8 h 20"/>
                <a:gd name="T52" fmla="*/ 7 w 17"/>
                <a:gd name="T53" fmla="*/ 3 h 20"/>
                <a:gd name="T54" fmla="*/ 10 w 17"/>
                <a:gd name="T55" fmla="*/ 8 h 20"/>
                <a:gd name="T56" fmla="*/ 10 w 17"/>
                <a:gd name="T57" fmla="*/ 8 h 20"/>
                <a:gd name="T58" fmla="*/ 15 w 17"/>
                <a:gd name="T59" fmla="*/ 8 h 20"/>
                <a:gd name="T60" fmla="*/ 12 w 17"/>
                <a:gd name="T61" fmla="*/ 12 h 20"/>
                <a:gd name="T62" fmla="*/ 12 w 17"/>
                <a:gd name="T63" fmla="*/ 12 h 20"/>
                <a:gd name="T64" fmla="*/ 12 w 17"/>
                <a:gd name="T65" fmla="*/ 12 h 20"/>
                <a:gd name="T66" fmla="*/ 15 w 17"/>
                <a:gd name="T67" fmla="*/ 17 h 20"/>
                <a:gd name="T68" fmla="*/ 10 w 17"/>
                <a:gd name="T69" fmla="*/ 14 h 20"/>
                <a:gd name="T70" fmla="*/ 10 w 17"/>
                <a:gd name="T71" fmla="*/ 14 h 20"/>
                <a:gd name="T72" fmla="*/ 7 w 17"/>
                <a:gd name="T73" fmla="*/ 17 h 20"/>
                <a:gd name="T74" fmla="*/ 7 w 17"/>
                <a:gd name="T75" fmla="*/ 12 h 20"/>
                <a:gd name="T76" fmla="*/ 7 w 17"/>
                <a:gd name="T77" fmla="*/ 12 h 20"/>
                <a:gd name="T78" fmla="*/ 2 w 17"/>
                <a:gd name="T79" fmla="*/ 8 h 20"/>
                <a:gd name="T80" fmla="*/ 7 w 17"/>
                <a:gd name="T81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0">
                  <a:moveTo>
                    <a:pt x="7" y="0"/>
                  </a:move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6" y="6"/>
                    <a:pt x="6" y="7"/>
                  </a:cubicBezTo>
                  <a:cubicBezTo>
                    <a:pt x="5" y="7"/>
                    <a:pt x="0" y="7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5" y="12"/>
                    <a:pt x="6" y="12"/>
                  </a:cubicBezTo>
                  <a:cubicBezTo>
                    <a:pt x="6" y="13"/>
                    <a:pt x="5" y="19"/>
                    <a:pt x="5" y="19"/>
                  </a:cubicBezTo>
                  <a:cubicBezTo>
                    <a:pt x="5" y="19"/>
                    <a:pt x="6" y="19"/>
                    <a:pt x="6" y="19"/>
                  </a:cubicBezTo>
                  <a:cubicBezTo>
                    <a:pt x="6" y="20"/>
                    <a:pt x="6" y="19"/>
                    <a:pt x="6" y="19"/>
                  </a:cubicBezTo>
                  <a:cubicBezTo>
                    <a:pt x="6" y="19"/>
                    <a:pt x="10" y="16"/>
                    <a:pt x="10" y="15"/>
                  </a:cubicBezTo>
                  <a:cubicBezTo>
                    <a:pt x="11" y="16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8"/>
                  </a:cubicBezTo>
                  <a:cubicBezTo>
                    <a:pt x="17" y="18"/>
                    <a:pt x="14" y="13"/>
                    <a:pt x="13" y="12"/>
                  </a:cubicBezTo>
                  <a:cubicBezTo>
                    <a:pt x="14" y="12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1" y="7"/>
                    <a:pt x="11" y="7"/>
                  </a:cubicBezTo>
                  <a:cubicBezTo>
                    <a:pt x="10" y="7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5"/>
                    <a:pt x="7" y="3"/>
                  </a:cubicBezTo>
                  <a:cubicBezTo>
                    <a:pt x="8" y="5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4" y="8"/>
                    <a:pt x="15" y="8"/>
                  </a:cubicBezTo>
                  <a:cubicBezTo>
                    <a:pt x="14" y="9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3" y="15"/>
                    <a:pt x="15" y="17"/>
                  </a:cubicBezTo>
                  <a:cubicBezTo>
                    <a:pt x="13" y="16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8" y="16"/>
                    <a:pt x="7" y="17"/>
                  </a:cubicBezTo>
                  <a:cubicBezTo>
                    <a:pt x="7" y="15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4" y="10"/>
                    <a:pt x="2" y="8"/>
                  </a:cubicBezTo>
                  <a:cubicBezTo>
                    <a:pt x="4" y="8"/>
                    <a:pt x="7" y="8"/>
                    <a:pt x="7" y="8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6" name="Freeform 4156"/>
            <p:cNvSpPr/>
            <p:nvPr/>
          </p:nvSpPr>
          <p:spPr bwMode="auto">
            <a:xfrm>
              <a:off x="6223000" y="3106738"/>
              <a:ext cx="52388" cy="50800"/>
            </a:xfrm>
            <a:custGeom>
              <a:avLst/>
              <a:gdLst>
                <a:gd name="T0" fmla="*/ 0 w 12"/>
                <a:gd name="T1" fmla="*/ 7 h 12"/>
                <a:gd name="T2" fmla="*/ 12 w 12"/>
                <a:gd name="T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12">
                  <a:moveTo>
                    <a:pt x="0" y="7"/>
                  </a:moveTo>
                  <a:cubicBezTo>
                    <a:pt x="3" y="0"/>
                    <a:pt x="9" y="12"/>
                    <a:pt x="1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7" name="Freeform 4157"/>
            <p:cNvSpPr/>
            <p:nvPr/>
          </p:nvSpPr>
          <p:spPr bwMode="auto">
            <a:xfrm>
              <a:off x="6219825" y="3124200"/>
              <a:ext cx="60325" cy="17463"/>
            </a:xfrm>
            <a:custGeom>
              <a:avLst/>
              <a:gdLst>
                <a:gd name="T0" fmla="*/ 12 w 14"/>
                <a:gd name="T1" fmla="*/ 0 h 4"/>
                <a:gd name="T2" fmla="*/ 11 w 14"/>
                <a:gd name="T3" fmla="*/ 2 h 4"/>
                <a:gd name="T4" fmla="*/ 7 w 14"/>
                <a:gd name="T5" fmla="*/ 1 h 4"/>
                <a:gd name="T6" fmla="*/ 2 w 14"/>
                <a:gd name="T7" fmla="*/ 1 h 4"/>
                <a:gd name="T8" fmla="*/ 0 w 14"/>
                <a:gd name="T9" fmla="*/ 3 h 4"/>
                <a:gd name="T10" fmla="*/ 0 w 14"/>
                <a:gd name="T11" fmla="*/ 4 h 4"/>
                <a:gd name="T12" fmla="*/ 1 w 14"/>
                <a:gd name="T13" fmla="*/ 3 h 4"/>
                <a:gd name="T14" fmla="*/ 3 w 14"/>
                <a:gd name="T15" fmla="*/ 2 h 4"/>
                <a:gd name="T16" fmla="*/ 6 w 14"/>
                <a:gd name="T17" fmla="*/ 2 h 4"/>
                <a:gd name="T18" fmla="*/ 11 w 14"/>
                <a:gd name="T19" fmla="*/ 3 h 4"/>
                <a:gd name="T20" fmla="*/ 14 w 14"/>
                <a:gd name="T21" fmla="*/ 0 h 4"/>
                <a:gd name="T22" fmla="*/ 13 w 14"/>
                <a:gd name="T23" fmla="*/ 0 h 4"/>
                <a:gd name="T24" fmla="*/ 12 w 1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12" y="1"/>
                    <a:pt x="11" y="2"/>
                    <a:pt x="11" y="2"/>
                  </a:cubicBezTo>
                  <a:cubicBezTo>
                    <a:pt x="10" y="3"/>
                    <a:pt x="8" y="2"/>
                    <a:pt x="7" y="1"/>
                  </a:cubicBezTo>
                  <a:cubicBezTo>
                    <a:pt x="5" y="1"/>
                    <a:pt x="4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8" y="3"/>
                    <a:pt x="9" y="4"/>
                    <a:pt x="11" y="3"/>
                  </a:cubicBezTo>
                  <a:cubicBezTo>
                    <a:pt x="12" y="3"/>
                    <a:pt x="13" y="2"/>
                    <a:pt x="14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71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71" name="文本框 184"/>
          <p:cNvSpPr txBox="1"/>
          <p:nvPr/>
        </p:nvSpPr>
        <p:spPr>
          <a:xfrm>
            <a:off x="8651240" y="930275"/>
            <a:ext cx="1882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总 结</a:t>
            </a:r>
            <a:r>
              <a:rPr lang="en-US" altLang="zh-CN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!!!</a:t>
            </a:r>
            <a:endParaRPr lang="zh-CN" alt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21330" y="1073785"/>
            <a:ext cx="260032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50000"/>
              </a:lnSpc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三要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ct val="150000"/>
              </a:lnSpc>
              <a:spcBef>
                <a:spcPts val="0"/>
              </a:spcBef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要“熟悉住所环境”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ct val="150000"/>
              </a:lnSpc>
              <a:spcBef>
                <a:spcPts val="0"/>
              </a:spcBef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要“遇事沉着冷静”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>
              <a:lnSpc>
                <a:spcPct val="150000"/>
              </a:lnSpc>
              <a:spcBef>
                <a:spcPts val="0"/>
              </a:spcBef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要“警惕烟毒侵害”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23041" y="3268758"/>
            <a:ext cx="208823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三不</a:t>
            </a:r>
          </a:p>
          <a:p>
            <a:pPr algn="ctr" eaLnBrk="0" hangingPunct="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不要乘坐电梯 </a:t>
            </a:r>
          </a:p>
          <a:p>
            <a:pPr algn="ctr" eaLnBrk="0" hangingPunct="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不要轻易跳楼 </a:t>
            </a:r>
          </a:p>
          <a:p>
            <a:pPr algn="ctr" eaLnBrk="0" hangingPunct="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不要贪恋财物</a:t>
            </a:r>
          </a:p>
        </p:txBody>
      </p:sp>
      <p:sp>
        <p:nvSpPr>
          <p:cNvPr id="9" name="矩形 8"/>
          <p:cNvSpPr/>
          <p:nvPr/>
        </p:nvSpPr>
        <p:spPr>
          <a:xfrm>
            <a:off x="4456430" y="3268980"/>
            <a:ext cx="294576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三救</a:t>
            </a:r>
          </a:p>
          <a:p>
            <a:pPr algn="ctr" eaLnBrk="0" hangingPunct="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选择逃生通道“自救”</a:t>
            </a:r>
          </a:p>
          <a:p>
            <a:pPr algn="ctr" eaLnBrk="0" hangingPunct="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结绳下滑“自救”</a:t>
            </a:r>
          </a:p>
          <a:p>
            <a:pPr algn="ctr" eaLnBrk="0" hangingPunct="0"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向外界“求救”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096000" y="2438896"/>
            <a:ext cx="2890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u="sng" dirty="0" smtClean="0">
                <a:solidFill>
                  <a:srgbClr val="F68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zh-CN" altLang="en-US" sz="6600" b="1" u="sng" dirty="0" smtClean="0">
                <a:solidFill>
                  <a:srgbClr val="BBC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zh-CN" altLang="en-US" sz="6600" b="1" u="sng" dirty="0">
              <a:solidFill>
                <a:srgbClr val="ECC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/>
          <p:cNvSpPr>
            <a:spLocks noGrp="1"/>
          </p:cNvSpPr>
          <p:nvPr/>
        </p:nvSpPr>
        <p:spPr>
          <a:xfrm>
            <a:off x="5192998" y="4278047"/>
            <a:ext cx="5653088" cy="4531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我安全</a:t>
            </a:r>
            <a:r>
              <a:rPr lang="en-US" altLang="zh-CN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我健康</a:t>
            </a:r>
            <a:r>
              <a:rPr lang="en-US" altLang="zh-CN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24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我快乐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4"/>
          <a:stretch>
            <a:fillRect/>
          </a:stretch>
        </p:blipFill>
        <p:spPr>
          <a:xfrm>
            <a:off x="0" y="5185892"/>
            <a:ext cx="12192000" cy="1695450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b="65625"/>
          <a:stretch>
            <a:fillRect/>
          </a:stretch>
        </p:blipFill>
        <p:spPr>
          <a:xfrm>
            <a:off x="-19050" y="-1"/>
            <a:ext cx="12211050" cy="2836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36609" r="46049" b="24543"/>
          <a:stretch>
            <a:fillRect/>
          </a:stretch>
        </p:blipFill>
        <p:spPr>
          <a:xfrm>
            <a:off x="914400" y="1886025"/>
            <a:ext cx="3100050" cy="311059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471752" y="-2"/>
            <a:ext cx="2513013" cy="709613"/>
            <a:chOff x="4814347" y="4620353"/>
            <a:chExt cx="2513013" cy="709613"/>
          </a:xfrm>
        </p:grpSpPr>
        <p:pic>
          <p:nvPicPr>
            <p:cNvPr id="15" name="图片 6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4347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7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0835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文本框 10"/>
            <p:cNvSpPr txBox="1">
              <a:spLocks noChangeArrowheads="1"/>
            </p:cNvSpPr>
            <p:nvPr/>
          </p:nvSpPr>
          <p:spPr bwMode="auto">
            <a:xfrm>
              <a:off x="4960076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</a:t>
              </a:r>
            </a:p>
          </p:txBody>
        </p:sp>
        <p:sp>
          <p:nvSpPr>
            <p:cNvPr id="18" name="文本框 10"/>
            <p:cNvSpPr txBox="1">
              <a:spLocks noChangeArrowheads="1"/>
            </p:cNvSpPr>
            <p:nvPr/>
          </p:nvSpPr>
          <p:spPr bwMode="auto">
            <a:xfrm>
              <a:off x="5510589" y="4740625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0"/>
            <p:cNvSpPr txBox="1">
              <a:spLocks noChangeArrowheads="1"/>
            </p:cNvSpPr>
            <p:nvPr/>
          </p:nvSpPr>
          <p:spPr bwMode="auto">
            <a:xfrm>
              <a:off x="6083334" y="4738680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0"/>
            <p:cNvSpPr txBox="1">
              <a:spLocks noChangeArrowheads="1"/>
            </p:cNvSpPr>
            <p:nvPr/>
          </p:nvSpPr>
          <p:spPr bwMode="auto">
            <a:xfrm>
              <a:off x="6609902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育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678987" y="0"/>
            <a:ext cx="2513013" cy="709613"/>
            <a:chOff x="4814347" y="4620353"/>
            <a:chExt cx="2513013" cy="709613"/>
          </a:xfrm>
        </p:grpSpPr>
        <p:pic>
          <p:nvPicPr>
            <p:cNvPr id="22" name="图片 6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4347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7" descr="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20835" y="4620353"/>
              <a:ext cx="1406525" cy="70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文本框 10"/>
            <p:cNvSpPr txBox="1">
              <a:spLocks noChangeArrowheads="1"/>
            </p:cNvSpPr>
            <p:nvPr/>
          </p:nvSpPr>
          <p:spPr bwMode="auto">
            <a:xfrm>
              <a:off x="4960075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10"/>
            <p:cNvSpPr txBox="1">
              <a:spLocks noChangeArrowheads="1"/>
            </p:cNvSpPr>
            <p:nvPr/>
          </p:nvSpPr>
          <p:spPr bwMode="auto">
            <a:xfrm>
              <a:off x="5510592" y="4740625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列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10"/>
            <p:cNvSpPr txBox="1">
              <a:spLocks noChangeArrowheads="1"/>
            </p:cNvSpPr>
            <p:nvPr/>
          </p:nvSpPr>
          <p:spPr bwMode="auto">
            <a:xfrm>
              <a:off x="6083337" y="473868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10"/>
            <p:cNvSpPr txBox="1">
              <a:spLocks noChangeArrowheads="1"/>
            </p:cNvSpPr>
            <p:nvPr/>
          </p:nvSpPr>
          <p:spPr bwMode="auto">
            <a:xfrm>
              <a:off x="6609900" y="4744326"/>
              <a:ext cx="4924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程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0" y="127399"/>
            <a:ext cx="672232" cy="6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>
            <a:spLocks noGrp="1"/>
          </p:cNvSpPr>
          <p:nvPr/>
        </p:nvSpPr>
        <p:spPr>
          <a:xfrm>
            <a:off x="937602" y="270544"/>
            <a:ext cx="1322733" cy="45310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>
            <a:lvl1pPr algn="ct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zh-CN" altLang="en-US" sz="2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2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kern="1200" dirty="0" smtClean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VR203</a:t>
            </a:r>
            <a:endParaRPr lang="zh-CN" altLang="en-US" sz="2400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2450" y="0"/>
            <a:ext cx="3238500" cy="2867040"/>
            <a:chOff x="552450" y="0"/>
            <a:chExt cx="3238500" cy="286704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2171700" y="0"/>
              <a:ext cx="0" cy="1600200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0" t="48356" r="27420" b="24340"/>
            <a:stretch>
              <a:fillRect/>
            </a:stretch>
          </p:blipFill>
          <p:spPr>
            <a:xfrm>
              <a:off x="552450" y="1362089"/>
              <a:ext cx="3238500" cy="150495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4" t="44375" r="26042"/>
          <a:stretch>
            <a:fillRect/>
          </a:stretch>
        </p:blipFill>
        <p:spPr>
          <a:xfrm>
            <a:off x="1255811" y="3838859"/>
            <a:ext cx="2762250" cy="232065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4"/>
          <a:stretch>
            <a:fillRect/>
          </a:stretch>
        </p:blipFill>
        <p:spPr>
          <a:xfrm>
            <a:off x="0" y="5185892"/>
            <a:ext cx="12192000" cy="1695450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303813" y="5897908"/>
            <a:ext cx="219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ECC6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800" b="1" dirty="0">
                <a:solidFill>
                  <a:srgbClr val="BA9A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="1" dirty="0">
                <a:solidFill>
                  <a:srgbClr val="A6C2D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2800" b="1" dirty="0">
                <a:solidFill>
                  <a:srgbClr val="F6837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800" b="1" dirty="0">
                <a:solidFill>
                  <a:srgbClr val="BBCD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800" b="1" dirty="0">
                <a:solidFill>
                  <a:srgbClr val="D0BBD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2800" b="1" dirty="0">
                <a:solidFill>
                  <a:srgbClr val="A4C0D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2800" b="1" dirty="0">
                <a:solidFill>
                  <a:srgbClr val="EBA5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2800" b="1" dirty="0">
              <a:solidFill>
                <a:srgbClr val="EBA5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95966" y="176062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371223" y="2069744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、火之利弊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71223" y="2800939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、火场逃生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371222" y="3532134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实训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4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570095" y="2298700"/>
            <a:ext cx="5377180" cy="2567940"/>
            <a:chOff x="3042171" y="1463040"/>
            <a:chExt cx="5356628" cy="256763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80"/>
            <a:stretch>
              <a:fillRect/>
            </a:stretch>
          </p:blipFill>
          <p:spPr>
            <a:xfrm>
              <a:off x="3042171" y="1463040"/>
              <a:ext cx="5356628" cy="2567635"/>
            </a:xfrm>
            <a:prstGeom prst="rect">
              <a:avLst/>
            </a:prstGeom>
          </p:spPr>
        </p:pic>
        <p:sp>
          <p:nvSpPr>
            <p:cNvPr id="9" name="任意多边形 8"/>
            <p:cNvSpPr/>
            <p:nvPr/>
          </p:nvSpPr>
          <p:spPr>
            <a:xfrm>
              <a:off x="3650285" y="1660550"/>
              <a:ext cx="4067251" cy="1865376"/>
            </a:xfrm>
            <a:custGeom>
              <a:avLst/>
              <a:gdLst>
                <a:gd name="connsiteX0" fmla="*/ 248717 w 4067251"/>
                <a:gd name="connsiteY0" fmla="*/ 58522 h 1865376"/>
                <a:gd name="connsiteX1" fmla="*/ 248717 w 4067251"/>
                <a:gd name="connsiteY1" fmla="*/ 58522 h 1865376"/>
                <a:gd name="connsiteX2" fmla="*/ 234086 w 4067251"/>
                <a:gd name="connsiteY2" fmla="*/ 190196 h 1865376"/>
                <a:gd name="connsiteX3" fmla="*/ 212141 w 4067251"/>
                <a:gd name="connsiteY3" fmla="*/ 256032 h 1865376"/>
                <a:gd name="connsiteX4" fmla="*/ 219456 w 4067251"/>
                <a:gd name="connsiteY4" fmla="*/ 453543 h 1865376"/>
                <a:gd name="connsiteX5" fmla="*/ 226771 w 4067251"/>
                <a:gd name="connsiteY5" fmla="*/ 475488 h 1865376"/>
                <a:gd name="connsiteX6" fmla="*/ 270662 w 4067251"/>
                <a:gd name="connsiteY6" fmla="*/ 526695 h 1865376"/>
                <a:gd name="connsiteX7" fmla="*/ 292608 w 4067251"/>
                <a:gd name="connsiteY7" fmla="*/ 548640 h 1865376"/>
                <a:gd name="connsiteX8" fmla="*/ 307238 w 4067251"/>
                <a:gd name="connsiteY8" fmla="*/ 563271 h 1865376"/>
                <a:gd name="connsiteX9" fmla="*/ 336499 w 4067251"/>
                <a:gd name="connsiteY9" fmla="*/ 607162 h 1865376"/>
                <a:gd name="connsiteX10" fmla="*/ 358445 w 4067251"/>
                <a:gd name="connsiteY10" fmla="*/ 614477 h 1865376"/>
                <a:gd name="connsiteX11" fmla="*/ 416966 w 4067251"/>
                <a:gd name="connsiteY11" fmla="*/ 672999 h 1865376"/>
                <a:gd name="connsiteX12" fmla="*/ 431597 w 4067251"/>
                <a:gd name="connsiteY12" fmla="*/ 687629 h 1865376"/>
                <a:gd name="connsiteX13" fmla="*/ 460857 w 4067251"/>
                <a:gd name="connsiteY13" fmla="*/ 731520 h 1865376"/>
                <a:gd name="connsiteX14" fmla="*/ 475488 w 4067251"/>
                <a:gd name="connsiteY14" fmla="*/ 775412 h 1865376"/>
                <a:gd name="connsiteX15" fmla="*/ 482803 w 4067251"/>
                <a:gd name="connsiteY15" fmla="*/ 797357 h 1865376"/>
                <a:gd name="connsiteX16" fmla="*/ 490118 w 4067251"/>
                <a:gd name="connsiteY16" fmla="*/ 819303 h 1865376"/>
                <a:gd name="connsiteX17" fmla="*/ 504749 w 4067251"/>
                <a:gd name="connsiteY17" fmla="*/ 848564 h 1865376"/>
                <a:gd name="connsiteX18" fmla="*/ 482803 w 4067251"/>
                <a:gd name="connsiteY18" fmla="*/ 987552 h 1865376"/>
                <a:gd name="connsiteX19" fmla="*/ 460857 w 4067251"/>
                <a:gd name="connsiteY19" fmla="*/ 1002183 h 1865376"/>
                <a:gd name="connsiteX20" fmla="*/ 416966 w 4067251"/>
                <a:gd name="connsiteY20" fmla="*/ 1038759 h 1865376"/>
                <a:gd name="connsiteX21" fmla="*/ 402336 w 4067251"/>
                <a:gd name="connsiteY21" fmla="*/ 1060704 h 1865376"/>
                <a:gd name="connsiteX22" fmla="*/ 270662 w 4067251"/>
                <a:gd name="connsiteY22" fmla="*/ 1068020 h 1865376"/>
                <a:gd name="connsiteX23" fmla="*/ 175565 w 4067251"/>
                <a:gd name="connsiteY23" fmla="*/ 1075335 h 1865376"/>
                <a:gd name="connsiteX24" fmla="*/ 138989 w 4067251"/>
                <a:gd name="connsiteY24" fmla="*/ 1082650 h 1865376"/>
                <a:gd name="connsiteX25" fmla="*/ 73152 w 4067251"/>
                <a:gd name="connsiteY25" fmla="*/ 1119226 h 1865376"/>
                <a:gd name="connsiteX26" fmla="*/ 43891 w 4067251"/>
                <a:gd name="connsiteY26" fmla="*/ 1148487 h 1865376"/>
                <a:gd name="connsiteX27" fmla="*/ 29261 w 4067251"/>
                <a:gd name="connsiteY27" fmla="*/ 1207008 h 1865376"/>
                <a:gd name="connsiteX28" fmla="*/ 14630 w 4067251"/>
                <a:gd name="connsiteY28" fmla="*/ 1250900 h 1865376"/>
                <a:gd name="connsiteX29" fmla="*/ 0 w 4067251"/>
                <a:gd name="connsiteY29" fmla="*/ 1331367 h 1865376"/>
                <a:gd name="connsiteX30" fmla="*/ 14630 w 4067251"/>
                <a:gd name="connsiteY30" fmla="*/ 1492301 h 1865376"/>
                <a:gd name="connsiteX31" fmla="*/ 29261 w 4067251"/>
                <a:gd name="connsiteY31" fmla="*/ 1521562 h 1865376"/>
                <a:gd name="connsiteX32" fmla="*/ 51206 w 4067251"/>
                <a:gd name="connsiteY32" fmla="*/ 1572768 h 1865376"/>
                <a:gd name="connsiteX33" fmla="*/ 73152 w 4067251"/>
                <a:gd name="connsiteY33" fmla="*/ 1587399 h 1865376"/>
                <a:gd name="connsiteX34" fmla="*/ 102413 w 4067251"/>
                <a:gd name="connsiteY34" fmla="*/ 1631290 h 1865376"/>
                <a:gd name="connsiteX35" fmla="*/ 117043 w 4067251"/>
                <a:gd name="connsiteY35" fmla="*/ 1653236 h 1865376"/>
                <a:gd name="connsiteX36" fmla="*/ 124358 w 4067251"/>
                <a:gd name="connsiteY36" fmla="*/ 1675181 h 1865376"/>
                <a:gd name="connsiteX37" fmla="*/ 168249 w 4067251"/>
                <a:gd name="connsiteY37" fmla="*/ 1704442 h 1865376"/>
                <a:gd name="connsiteX38" fmla="*/ 197510 w 4067251"/>
                <a:gd name="connsiteY38" fmla="*/ 1733703 h 1865376"/>
                <a:gd name="connsiteX39" fmla="*/ 212141 w 4067251"/>
                <a:gd name="connsiteY39" fmla="*/ 1748333 h 1865376"/>
                <a:gd name="connsiteX40" fmla="*/ 241401 w 4067251"/>
                <a:gd name="connsiteY40" fmla="*/ 1784909 h 1865376"/>
                <a:gd name="connsiteX41" fmla="*/ 277977 w 4067251"/>
                <a:gd name="connsiteY41" fmla="*/ 1814170 h 1865376"/>
                <a:gd name="connsiteX42" fmla="*/ 321869 w 4067251"/>
                <a:gd name="connsiteY42" fmla="*/ 1828800 h 1865376"/>
                <a:gd name="connsiteX43" fmla="*/ 387705 w 4067251"/>
                <a:gd name="connsiteY43" fmla="*/ 1843431 h 1865376"/>
                <a:gd name="connsiteX44" fmla="*/ 548640 w 4067251"/>
                <a:gd name="connsiteY44" fmla="*/ 1836116 h 1865376"/>
                <a:gd name="connsiteX45" fmla="*/ 629107 w 4067251"/>
                <a:gd name="connsiteY45" fmla="*/ 1814170 h 1865376"/>
                <a:gd name="connsiteX46" fmla="*/ 724205 w 4067251"/>
                <a:gd name="connsiteY46" fmla="*/ 1814170 h 1865376"/>
                <a:gd name="connsiteX47" fmla="*/ 2092147 w 4067251"/>
                <a:gd name="connsiteY47" fmla="*/ 1865376 h 1865376"/>
                <a:gd name="connsiteX48" fmla="*/ 2677363 w 4067251"/>
                <a:gd name="connsiteY48" fmla="*/ 1645920 h 1865376"/>
                <a:gd name="connsiteX49" fmla="*/ 3247949 w 4067251"/>
                <a:gd name="connsiteY49" fmla="*/ 1675181 h 1865376"/>
                <a:gd name="connsiteX50" fmla="*/ 3825849 w 4067251"/>
                <a:gd name="connsiteY50" fmla="*/ 1850746 h 1865376"/>
                <a:gd name="connsiteX51" fmla="*/ 4067251 w 4067251"/>
                <a:gd name="connsiteY51" fmla="*/ 1784909 h 1865376"/>
                <a:gd name="connsiteX52" fmla="*/ 3957523 w 4067251"/>
                <a:gd name="connsiteY52" fmla="*/ 1133856 h 1865376"/>
                <a:gd name="connsiteX53" fmla="*/ 3920947 w 4067251"/>
                <a:gd name="connsiteY53" fmla="*/ 738836 h 1865376"/>
                <a:gd name="connsiteX54" fmla="*/ 3935577 w 4067251"/>
                <a:gd name="connsiteY54" fmla="*/ 526695 h 1865376"/>
                <a:gd name="connsiteX55" fmla="*/ 3796589 w 4067251"/>
                <a:gd name="connsiteY55" fmla="*/ 292608 h 1865376"/>
                <a:gd name="connsiteX56" fmla="*/ 3635654 w 4067251"/>
                <a:gd name="connsiteY56" fmla="*/ 0 h 1865376"/>
                <a:gd name="connsiteX57" fmla="*/ 2662733 w 4067251"/>
                <a:gd name="connsiteY57" fmla="*/ 21946 h 1865376"/>
                <a:gd name="connsiteX58" fmla="*/ 1111910 w 4067251"/>
                <a:gd name="connsiteY58" fmla="*/ 29261 h 1865376"/>
                <a:gd name="connsiteX59" fmla="*/ 248717 w 4067251"/>
                <a:gd name="connsiteY59" fmla="*/ 58522 h 186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67251" h="1865376">
                  <a:moveTo>
                    <a:pt x="248717" y="58522"/>
                  </a:moveTo>
                  <a:lnTo>
                    <a:pt x="248717" y="58522"/>
                  </a:lnTo>
                  <a:cubicBezTo>
                    <a:pt x="247288" y="74236"/>
                    <a:pt x="240441" y="164774"/>
                    <a:pt x="234086" y="190196"/>
                  </a:cubicBezTo>
                  <a:cubicBezTo>
                    <a:pt x="228476" y="212638"/>
                    <a:pt x="219456" y="234087"/>
                    <a:pt x="212141" y="256032"/>
                  </a:cubicBezTo>
                  <a:cubicBezTo>
                    <a:pt x="214579" y="321869"/>
                    <a:pt x="215074" y="387807"/>
                    <a:pt x="219456" y="453543"/>
                  </a:cubicBezTo>
                  <a:cubicBezTo>
                    <a:pt x="219969" y="461237"/>
                    <a:pt x="223323" y="468591"/>
                    <a:pt x="226771" y="475488"/>
                  </a:cubicBezTo>
                  <a:cubicBezTo>
                    <a:pt x="237912" y="497771"/>
                    <a:pt x="252662" y="508695"/>
                    <a:pt x="270662" y="526695"/>
                  </a:cubicBezTo>
                  <a:lnTo>
                    <a:pt x="292608" y="548640"/>
                  </a:lnTo>
                  <a:lnTo>
                    <a:pt x="307238" y="563271"/>
                  </a:lnTo>
                  <a:cubicBezTo>
                    <a:pt x="314907" y="586279"/>
                    <a:pt x="313015" y="591506"/>
                    <a:pt x="336499" y="607162"/>
                  </a:cubicBezTo>
                  <a:cubicBezTo>
                    <a:pt x="342915" y="611439"/>
                    <a:pt x="351130" y="612039"/>
                    <a:pt x="358445" y="614477"/>
                  </a:cubicBezTo>
                  <a:lnTo>
                    <a:pt x="416966" y="672999"/>
                  </a:lnTo>
                  <a:lnTo>
                    <a:pt x="431597" y="687629"/>
                  </a:lnTo>
                  <a:cubicBezTo>
                    <a:pt x="455796" y="760230"/>
                    <a:pt x="415196" y="649331"/>
                    <a:pt x="460857" y="731520"/>
                  </a:cubicBezTo>
                  <a:cubicBezTo>
                    <a:pt x="468347" y="745001"/>
                    <a:pt x="470611" y="760781"/>
                    <a:pt x="475488" y="775412"/>
                  </a:cubicBezTo>
                  <a:lnTo>
                    <a:pt x="482803" y="797357"/>
                  </a:lnTo>
                  <a:cubicBezTo>
                    <a:pt x="485241" y="804672"/>
                    <a:pt x="486669" y="812406"/>
                    <a:pt x="490118" y="819303"/>
                  </a:cubicBezTo>
                  <a:lnTo>
                    <a:pt x="504749" y="848564"/>
                  </a:lnTo>
                  <a:cubicBezTo>
                    <a:pt x="502267" y="888267"/>
                    <a:pt x="517906" y="952449"/>
                    <a:pt x="482803" y="987552"/>
                  </a:cubicBezTo>
                  <a:cubicBezTo>
                    <a:pt x="476586" y="993769"/>
                    <a:pt x="468172" y="997306"/>
                    <a:pt x="460857" y="1002183"/>
                  </a:cubicBezTo>
                  <a:cubicBezTo>
                    <a:pt x="387929" y="1099424"/>
                    <a:pt x="479798" y="988495"/>
                    <a:pt x="416966" y="1038759"/>
                  </a:cubicBezTo>
                  <a:cubicBezTo>
                    <a:pt x="410101" y="1044251"/>
                    <a:pt x="410957" y="1058980"/>
                    <a:pt x="402336" y="1060704"/>
                  </a:cubicBezTo>
                  <a:cubicBezTo>
                    <a:pt x="359231" y="1069325"/>
                    <a:pt x="314530" y="1065190"/>
                    <a:pt x="270662" y="1068020"/>
                  </a:cubicBezTo>
                  <a:cubicBezTo>
                    <a:pt x="238935" y="1070067"/>
                    <a:pt x="207264" y="1072897"/>
                    <a:pt x="175565" y="1075335"/>
                  </a:cubicBezTo>
                  <a:cubicBezTo>
                    <a:pt x="163373" y="1077773"/>
                    <a:pt x="151051" y="1079635"/>
                    <a:pt x="138989" y="1082650"/>
                  </a:cubicBezTo>
                  <a:cubicBezTo>
                    <a:pt x="114458" y="1088783"/>
                    <a:pt x="91315" y="1101063"/>
                    <a:pt x="73152" y="1119226"/>
                  </a:cubicBezTo>
                  <a:lnTo>
                    <a:pt x="43891" y="1148487"/>
                  </a:lnTo>
                  <a:cubicBezTo>
                    <a:pt x="21694" y="1215078"/>
                    <a:pt x="55745" y="1109899"/>
                    <a:pt x="29261" y="1207008"/>
                  </a:cubicBezTo>
                  <a:cubicBezTo>
                    <a:pt x="25203" y="1221887"/>
                    <a:pt x="17165" y="1235688"/>
                    <a:pt x="14630" y="1250900"/>
                  </a:cubicBezTo>
                  <a:cubicBezTo>
                    <a:pt x="5271" y="1307055"/>
                    <a:pt x="10224" y="1280247"/>
                    <a:pt x="0" y="1331367"/>
                  </a:cubicBezTo>
                  <a:cubicBezTo>
                    <a:pt x="646" y="1341057"/>
                    <a:pt x="5807" y="1459952"/>
                    <a:pt x="14630" y="1492301"/>
                  </a:cubicBezTo>
                  <a:cubicBezTo>
                    <a:pt x="17499" y="1502822"/>
                    <a:pt x="24384" y="1511808"/>
                    <a:pt x="29261" y="1521562"/>
                  </a:cubicBezTo>
                  <a:cubicBezTo>
                    <a:pt x="34857" y="1543947"/>
                    <a:pt x="34367" y="1555929"/>
                    <a:pt x="51206" y="1572768"/>
                  </a:cubicBezTo>
                  <a:cubicBezTo>
                    <a:pt x="57423" y="1578985"/>
                    <a:pt x="65837" y="1582522"/>
                    <a:pt x="73152" y="1587399"/>
                  </a:cubicBezTo>
                  <a:lnTo>
                    <a:pt x="102413" y="1631290"/>
                  </a:lnTo>
                  <a:cubicBezTo>
                    <a:pt x="107290" y="1638605"/>
                    <a:pt x="114263" y="1644895"/>
                    <a:pt x="117043" y="1653236"/>
                  </a:cubicBezTo>
                  <a:cubicBezTo>
                    <a:pt x="119481" y="1660551"/>
                    <a:pt x="118906" y="1669729"/>
                    <a:pt x="124358" y="1675181"/>
                  </a:cubicBezTo>
                  <a:cubicBezTo>
                    <a:pt x="136791" y="1687614"/>
                    <a:pt x="155816" y="1692009"/>
                    <a:pt x="168249" y="1704442"/>
                  </a:cubicBezTo>
                  <a:lnTo>
                    <a:pt x="197510" y="1733703"/>
                  </a:lnTo>
                  <a:lnTo>
                    <a:pt x="212141" y="1748333"/>
                  </a:lnTo>
                  <a:cubicBezTo>
                    <a:pt x="223744" y="1783142"/>
                    <a:pt x="211321" y="1760845"/>
                    <a:pt x="241401" y="1784909"/>
                  </a:cubicBezTo>
                  <a:cubicBezTo>
                    <a:pt x="260400" y="1800109"/>
                    <a:pt x="252649" y="1802914"/>
                    <a:pt x="277977" y="1814170"/>
                  </a:cubicBezTo>
                  <a:cubicBezTo>
                    <a:pt x="292070" y="1820433"/>
                    <a:pt x="307238" y="1823923"/>
                    <a:pt x="321869" y="1828800"/>
                  </a:cubicBezTo>
                  <a:cubicBezTo>
                    <a:pt x="357894" y="1840808"/>
                    <a:pt x="336191" y="1834846"/>
                    <a:pt x="387705" y="1843431"/>
                  </a:cubicBezTo>
                  <a:cubicBezTo>
                    <a:pt x="441350" y="1840993"/>
                    <a:pt x="495245" y="1841837"/>
                    <a:pt x="548640" y="1836116"/>
                  </a:cubicBezTo>
                  <a:cubicBezTo>
                    <a:pt x="668957" y="1823225"/>
                    <a:pt x="525302" y="1819937"/>
                    <a:pt x="629107" y="1814170"/>
                  </a:cubicBezTo>
                  <a:cubicBezTo>
                    <a:pt x="660758" y="1812412"/>
                    <a:pt x="692506" y="1814170"/>
                    <a:pt x="724205" y="1814170"/>
                  </a:cubicBezTo>
                  <a:lnTo>
                    <a:pt x="2092147" y="1865376"/>
                  </a:lnTo>
                  <a:lnTo>
                    <a:pt x="2677363" y="1645920"/>
                  </a:lnTo>
                  <a:lnTo>
                    <a:pt x="3247949" y="1675181"/>
                  </a:lnTo>
                  <a:lnTo>
                    <a:pt x="3825849" y="1850746"/>
                  </a:lnTo>
                  <a:lnTo>
                    <a:pt x="4067251" y="1784909"/>
                  </a:lnTo>
                  <a:lnTo>
                    <a:pt x="3957523" y="1133856"/>
                  </a:lnTo>
                  <a:lnTo>
                    <a:pt x="3920947" y="738836"/>
                  </a:lnTo>
                  <a:lnTo>
                    <a:pt x="3935577" y="526695"/>
                  </a:lnTo>
                  <a:lnTo>
                    <a:pt x="3796589" y="292608"/>
                  </a:lnTo>
                  <a:lnTo>
                    <a:pt x="3635654" y="0"/>
                  </a:lnTo>
                  <a:lnTo>
                    <a:pt x="2662733" y="21946"/>
                  </a:lnTo>
                  <a:lnTo>
                    <a:pt x="1111910" y="29261"/>
                  </a:lnTo>
                  <a:lnTo>
                    <a:pt x="248717" y="58522"/>
                  </a:lnTo>
                  <a:close/>
                </a:path>
              </a:pathLst>
            </a:custGeom>
            <a:solidFill>
              <a:srgbClr val="406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4"/>
          <a:stretch>
            <a:fillRect/>
          </a:stretch>
        </p:blipFill>
        <p:spPr>
          <a:xfrm>
            <a:off x="0" y="5185892"/>
            <a:ext cx="12192000" cy="1695450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5838630" y="2725058"/>
            <a:ext cx="2840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u="sng" dirty="0">
                <a:solidFill>
                  <a:srgbClr val="ECC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4000" b="1" u="sng" dirty="0">
                <a:solidFill>
                  <a:srgbClr val="BA9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sz="4000" b="1" u="sng" dirty="0">
                <a:solidFill>
                  <a:srgbClr val="A6C2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4000" b="1" u="sng" dirty="0">
                <a:solidFill>
                  <a:srgbClr val="BBC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1" u="sng" dirty="0">
                <a:solidFill>
                  <a:srgbClr val="F68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u="sng" dirty="0">
                <a:solidFill>
                  <a:srgbClr val="D0BB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4000" b="1" u="sng" dirty="0">
                <a:solidFill>
                  <a:srgbClr val="A4C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4000" b="1" u="sng" dirty="0">
                <a:solidFill>
                  <a:srgbClr val="EBA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zh-CN" altLang="en-US" sz="4000" b="1" u="sng" dirty="0">
              <a:solidFill>
                <a:srgbClr val="EBA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95629" y="3439492"/>
            <a:ext cx="2926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火之利弊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b="65625"/>
          <a:stretch>
            <a:fillRect/>
          </a:stretch>
        </p:blipFill>
        <p:spPr>
          <a:xfrm>
            <a:off x="-19050" y="-1"/>
            <a:ext cx="12211050" cy="283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36609" r="46049" b="24543"/>
          <a:stretch>
            <a:fillRect/>
          </a:stretch>
        </p:blipFill>
        <p:spPr>
          <a:xfrm>
            <a:off x="2507665" y="2320289"/>
            <a:ext cx="2516957" cy="2525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3725" r="3715" b="45001"/>
          <a:stretch>
            <a:fillRect/>
          </a:stretch>
        </p:blipFill>
        <p:spPr>
          <a:xfrm>
            <a:off x="876935" y="895985"/>
            <a:ext cx="10438765" cy="56794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38709" y="212976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火之利弊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5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372453" y="1519555"/>
            <a:ext cx="948036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火是人们赖以生存的物质，能烧饭、做菜、还能供人取暖，火是我们生活中必不可少的存在。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 descr="https://ss2.bdstatic.com/70cFvnSh_Q1YnxGkpoWK1HF6hhy/it/u=1317509696,1522438422&amp;fm=26&amp;gp=0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54" y="2852244"/>
            <a:ext cx="4851697" cy="306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s3.bdstatic.com/70cFv8Sh_Q1YnxGkpoWK1HF6hhy/it/u=2675251341,2179195060&amp;fm=26&amp;gp=0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79" y="2852244"/>
            <a:ext cx="4442842" cy="306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30483" y="212208"/>
            <a:ext cx="1808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火之利弊</a:t>
            </a:r>
            <a:endParaRPr lang="zh-CN" altLang="zh-CN" sz="3200" b="1" kern="100" dirty="0">
              <a:latin typeface="+mn-ea"/>
              <a:cs typeface="Times New Roman" panose="02020603050405020304" pitchFamily="18" charset="0"/>
            </a:endParaRPr>
          </a:p>
          <a:p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6626" name="Picture 2" descr="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8701" y="859530"/>
            <a:ext cx="8910378" cy="59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4202" y="911171"/>
            <a:ext cx="8952715" cy="583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8593" y="934228"/>
            <a:ext cx="8847165" cy="586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32992" y="904554"/>
            <a:ext cx="8129153" cy="592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2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50550" y="934228"/>
            <a:ext cx="7892068" cy="58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30483" y="212208"/>
            <a:ext cx="99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kern="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火灾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27557" y="1172326"/>
            <a:ext cx="1027000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火灾是指在时间或空间上失去控制的燃烧所造成的灾害。在各种灾害中，火灾是最经常、最普遍灾害之一。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975" y="2560320"/>
            <a:ext cx="4631055" cy="270048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06115" y="5260802"/>
            <a:ext cx="98037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应急管理部消防救援局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数据显示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:2018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年全国共接报火灾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23.7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万起，亡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1407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人，伤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798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人，已统计直接财产损失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36.75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亿元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30483" y="212208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四川省凉山州发生森林火灾</a:t>
            </a:r>
            <a:endParaRPr lang="zh-CN" altLang="en-US" sz="3200" b="1" kern="0" dirty="0">
              <a:ln w="22225">
                <a:noFill/>
                <a:prstDash val="soli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8701" y="162897"/>
            <a:ext cx="825501" cy="606098"/>
            <a:chOff x="7304088" y="4556125"/>
            <a:chExt cx="1073150" cy="733425"/>
          </a:xfrm>
        </p:grpSpPr>
        <p:sp>
          <p:nvSpPr>
            <p:cNvPr id="13" name="Freeform 98"/>
            <p:cNvSpPr/>
            <p:nvPr/>
          </p:nvSpPr>
          <p:spPr bwMode="auto">
            <a:xfrm>
              <a:off x="7304088" y="4556125"/>
              <a:ext cx="1073150" cy="733425"/>
            </a:xfrm>
            <a:custGeom>
              <a:avLst/>
              <a:gdLst>
                <a:gd name="T0" fmla="*/ 214 w 286"/>
                <a:gd name="T1" fmla="*/ 0 h 195"/>
                <a:gd name="T2" fmla="*/ 143 w 286"/>
                <a:gd name="T3" fmla="*/ 8 h 195"/>
                <a:gd name="T4" fmla="*/ 72 w 286"/>
                <a:gd name="T5" fmla="*/ 0 h 195"/>
                <a:gd name="T6" fmla="*/ 0 w 286"/>
                <a:gd name="T7" fmla="*/ 8 h 195"/>
                <a:gd name="T8" fmla="*/ 0 w 286"/>
                <a:gd name="T9" fmla="*/ 195 h 195"/>
                <a:gd name="T10" fmla="*/ 72 w 286"/>
                <a:gd name="T11" fmla="*/ 187 h 195"/>
                <a:gd name="T12" fmla="*/ 143 w 286"/>
                <a:gd name="T13" fmla="*/ 195 h 195"/>
                <a:gd name="T14" fmla="*/ 144 w 286"/>
                <a:gd name="T15" fmla="*/ 195 h 195"/>
                <a:gd name="T16" fmla="*/ 214 w 286"/>
                <a:gd name="T17" fmla="*/ 187 h 195"/>
                <a:gd name="T18" fmla="*/ 286 w 286"/>
                <a:gd name="T19" fmla="*/ 195 h 195"/>
                <a:gd name="T20" fmla="*/ 286 w 286"/>
                <a:gd name="T21" fmla="*/ 8 h 195"/>
                <a:gd name="T22" fmla="*/ 214 w 286"/>
                <a:gd name="T2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6" h="195">
                  <a:moveTo>
                    <a:pt x="214" y="0"/>
                  </a:moveTo>
                  <a:cubicBezTo>
                    <a:pt x="186" y="0"/>
                    <a:pt x="148" y="7"/>
                    <a:pt x="143" y="8"/>
                  </a:cubicBezTo>
                  <a:cubicBezTo>
                    <a:pt x="139" y="7"/>
                    <a:pt x="100" y="0"/>
                    <a:pt x="72" y="0"/>
                  </a:cubicBezTo>
                  <a:cubicBezTo>
                    <a:pt x="42" y="0"/>
                    <a:pt x="0" y="8"/>
                    <a:pt x="0" y="8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44" y="187"/>
                    <a:pt x="72" y="187"/>
                  </a:cubicBezTo>
                  <a:cubicBezTo>
                    <a:pt x="98" y="187"/>
                    <a:pt x="137" y="194"/>
                    <a:pt x="143" y="195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50" y="194"/>
                    <a:pt x="189" y="187"/>
                    <a:pt x="214" y="187"/>
                  </a:cubicBezTo>
                  <a:cubicBezTo>
                    <a:pt x="242" y="187"/>
                    <a:pt x="286" y="195"/>
                    <a:pt x="286" y="195"/>
                  </a:cubicBezTo>
                  <a:cubicBezTo>
                    <a:pt x="286" y="8"/>
                    <a:pt x="286" y="8"/>
                    <a:pt x="286" y="8"/>
                  </a:cubicBezTo>
                  <a:cubicBezTo>
                    <a:pt x="286" y="8"/>
                    <a:pt x="245" y="0"/>
                    <a:pt x="214" y="0"/>
                  </a:cubicBezTo>
                  <a:close/>
                </a:path>
              </a:pathLst>
            </a:custGeom>
            <a:solidFill>
              <a:srgbClr val="FAA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99"/>
            <p:cNvSpPr/>
            <p:nvPr/>
          </p:nvSpPr>
          <p:spPr bwMode="auto">
            <a:xfrm>
              <a:off x="73453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00"/>
            <p:cNvSpPr/>
            <p:nvPr/>
          </p:nvSpPr>
          <p:spPr bwMode="auto">
            <a:xfrm>
              <a:off x="7840663" y="4560888"/>
              <a:ext cx="500063" cy="679450"/>
            </a:xfrm>
            <a:custGeom>
              <a:avLst/>
              <a:gdLst>
                <a:gd name="T0" fmla="*/ 133 w 133"/>
                <a:gd name="T1" fmla="*/ 181 h 181"/>
                <a:gd name="T2" fmla="*/ 66 w 133"/>
                <a:gd name="T3" fmla="*/ 174 h 181"/>
                <a:gd name="T4" fmla="*/ 0 w 133"/>
                <a:gd name="T5" fmla="*/ 181 h 181"/>
                <a:gd name="T6" fmla="*/ 0 w 133"/>
                <a:gd name="T7" fmla="*/ 7 h 181"/>
                <a:gd name="T8" fmla="*/ 66 w 133"/>
                <a:gd name="T9" fmla="*/ 0 h 181"/>
                <a:gd name="T10" fmla="*/ 133 w 133"/>
                <a:gd name="T11" fmla="*/ 7 h 181"/>
                <a:gd name="T12" fmla="*/ 133 w 133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81">
                  <a:moveTo>
                    <a:pt x="133" y="181"/>
                  </a:moveTo>
                  <a:cubicBezTo>
                    <a:pt x="133" y="181"/>
                    <a:pt x="92" y="174"/>
                    <a:pt x="66" y="174"/>
                  </a:cubicBezTo>
                  <a:cubicBezTo>
                    <a:pt x="40" y="174"/>
                    <a:pt x="0" y="181"/>
                    <a:pt x="0" y="18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8" y="0"/>
                    <a:pt x="66" y="0"/>
                  </a:cubicBezTo>
                  <a:cubicBezTo>
                    <a:pt x="94" y="0"/>
                    <a:pt x="133" y="7"/>
                    <a:pt x="133" y="7"/>
                  </a:cubicBezTo>
                  <a:lnTo>
                    <a:pt x="133" y="181"/>
                  </a:lnTo>
                  <a:close/>
                </a:path>
              </a:pathLst>
            </a:custGeom>
            <a:solidFill>
              <a:srgbClr val="F1E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01"/>
            <p:cNvSpPr/>
            <p:nvPr/>
          </p:nvSpPr>
          <p:spPr bwMode="auto">
            <a:xfrm>
              <a:off x="7837488" y="4586288"/>
              <a:ext cx="11113" cy="654050"/>
            </a:xfrm>
            <a:custGeom>
              <a:avLst/>
              <a:gdLst>
                <a:gd name="T0" fmla="*/ 0 w 7"/>
                <a:gd name="T1" fmla="*/ 0 h 412"/>
                <a:gd name="T2" fmla="*/ 7 w 7"/>
                <a:gd name="T3" fmla="*/ 0 h 412"/>
                <a:gd name="T4" fmla="*/ 7 w 7"/>
                <a:gd name="T5" fmla="*/ 410 h 412"/>
                <a:gd name="T6" fmla="*/ 2 w 7"/>
                <a:gd name="T7" fmla="*/ 412 h 412"/>
                <a:gd name="T8" fmla="*/ 0 w 7"/>
                <a:gd name="T9" fmla="*/ 410 h 412"/>
                <a:gd name="T10" fmla="*/ 0 w 7"/>
                <a:gd name="T1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12">
                  <a:moveTo>
                    <a:pt x="0" y="0"/>
                  </a:moveTo>
                  <a:lnTo>
                    <a:pt x="7" y="0"/>
                  </a:lnTo>
                  <a:lnTo>
                    <a:pt x="7" y="410"/>
                  </a:lnTo>
                  <a:lnTo>
                    <a:pt x="2" y="412"/>
                  </a:lnTo>
                  <a:lnTo>
                    <a:pt x="0" y="4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02"/>
            <p:cNvSpPr/>
            <p:nvPr/>
          </p:nvSpPr>
          <p:spPr bwMode="auto">
            <a:xfrm>
              <a:off x="7431088" y="4654550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03"/>
            <p:cNvSpPr/>
            <p:nvPr/>
          </p:nvSpPr>
          <p:spPr bwMode="auto">
            <a:xfrm>
              <a:off x="7431088" y="47069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7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04"/>
            <p:cNvSpPr/>
            <p:nvPr/>
          </p:nvSpPr>
          <p:spPr bwMode="auto">
            <a:xfrm>
              <a:off x="7431088" y="47593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05"/>
            <p:cNvSpPr/>
            <p:nvPr/>
          </p:nvSpPr>
          <p:spPr bwMode="auto">
            <a:xfrm>
              <a:off x="7431088" y="48085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06"/>
            <p:cNvSpPr/>
            <p:nvPr/>
          </p:nvSpPr>
          <p:spPr bwMode="auto">
            <a:xfrm>
              <a:off x="7431088" y="4860925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3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0"/>
                    <a:pt x="92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07"/>
            <p:cNvSpPr/>
            <p:nvPr/>
          </p:nvSpPr>
          <p:spPr bwMode="auto">
            <a:xfrm>
              <a:off x="7431088" y="4910138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08"/>
            <p:cNvSpPr/>
            <p:nvPr/>
          </p:nvSpPr>
          <p:spPr bwMode="auto">
            <a:xfrm>
              <a:off x="7427913" y="4962525"/>
              <a:ext cx="346075" cy="41275"/>
            </a:xfrm>
            <a:custGeom>
              <a:avLst/>
              <a:gdLst>
                <a:gd name="T0" fmla="*/ 92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2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2" y="11"/>
                  </a:moveTo>
                  <a:cubicBezTo>
                    <a:pt x="91" y="11"/>
                    <a:pt x="43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0"/>
                    <a:pt x="92" y="8"/>
                    <a:pt x="92" y="8"/>
                  </a:cubicBezTo>
                  <a:lnTo>
                    <a:pt x="92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09"/>
            <p:cNvSpPr/>
            <p:nvPr/>
          </p:nvSpPr>
          <p:spPr bwMode="auto">
            <a:xfrm>
              <a:off x="7435850" y="5014913"/>
              <a:ext cx="341313" cy="120650"/>
            </a:xfrm>
            <a:custGeom>
              <a:avLst/>
              <a:gdLst>
                <a:gd name="T0" fmla="*/ 89 w 91"/>
                <a:gd name="T1" fmla="*/ 32 h 32"/>
                <a:gd name="T2" fmla="*/ 0 w 91"/>
                <a:gd name="T3" fmla="*/ 32 h 32"/>
                <a:gd name="T4" fmla="*/ 0 w 91"/>
                <a:gd name="T5" fmla="*/ 4 h 32"/>
                <a:gd name="T6" fmla="*/ 91 w 91"/>
                <a:gd name="T7" fmla="*/ 4 h 32"/>
                <a:gd name="T8" fmla="*/ 89 w 9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89" y="32"/>
                  </a:moveTo>
                  <a:cubicBezTo>
                    <a:pt x="89" y="32"/>
                    <a:pt x="40" y="28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3" y="0"/>
                    <a:pt x="88" y="4"/>
                    <a:pt x="91" y="4"/>
                  </a:cubicBezTo>
                  <a:lnTo>
                    <a:pt x="89" y="32"/>
                  </a:ln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10"/>
            <p:cNvSpPr/>
            <p:nvPr/>
          </p:nvSpPr>
          <p:spPr bwMode="auto">
            <a:xfrm>
              <a:off x="7915275" y="46736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11"/>
            <p:cNvSpPr/>
            <p:nvPr/>
          </p:nvSpPr>
          <p:spPr bwMode="auto">
            <a:xfrm>
              <a:off x="7915275" y="47212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12"/>
            <p:cNvSpPr/>
            <p:nvPr/>
          </p:nvSpPr>
          <p:spPr bwMode="auto">
            <a:xfrm>
              <a:off x="7915275" y="4775200"/>
              <a:ext cx="180975" cy="22225"/>
            </a:xfrm>
            <a:custGeom>
              <a:avLst/>
              <a:gdLst>
                <a:gd name="T0" fmla="*/ 1 w 48"/>
                <a:gd name="T1" fmla="*/ 6 h 6"/>
                <a:gd name="T2" fmla="*/ 0 w 48"/>
                <a:gd name="T3" fmla="*/ 3 h 6"/>
                <a:gd name="T4" fmla="*/ 48 w 48"/>
                <a:gd name="T5" fmla="*/ 0 h 6"/>
                <a:gd name="T6" fmla="*/ 48 w 48"/>
                <a:gd name="T7" fmla="*/ 3 h 6"/>
                <a:gd name="T8" fmla="*/ 1 w 4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">
                  <a:moveTo>
                    <a:pt x="1" y="6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6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13"/>
            <p:cNvSpPr/>
            <p:nvPr/>
          </p:nvSpPr>
          <p:spPr bwMode="auto">
            <a:xfrm>
              <a:off x="7915275" y="4822825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1 h 7"/>
                <a:gd name="T6" fmla="*/ 48 w 48"/>
                <a:gd name="T7" fmla="*/ 4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1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31" y="3"/>
                    <a:pt x="15" y="5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14"/>
            <p:cNvSpPr/>
            <p:nvPr/>
          </p:nvSpPr>
          <p:spPr bwMode="auto">
            <a:xfrm>
              <a:off x="7915275" y="4875213"/>
              <a:ext cx="180975" cy="26988"/>
            </a:xfrm>
            <a:custGeom>
              <a:avLst/>
              <a:gdLst>
                <a:gd name="T0" fmla="*/ 1 w 48"/>
                <a:gd name="T1" fmla="*/ 7 h 7"/>
                <a:gd name="T2" fmla="*/ 0 w 48"/>
                <a:gd name="T3" fmla="*/ 4 h 7"/>
                <a:gd name="T4" fmla="*/ 48 w 48"/>
                <a:gd name="T5" fmla="*/ 0 h 7"/>
                <a:gd name="T6" fmla="*/ 48 w 48"/>
                <a:gd name="T7" fmla="*/ 3 h 7"/>
                <a:gd name="T8" fmla="*/ 1 w 4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">
                  <a:moveTo>
                    <a:pt x="1" y="7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4" y="1"/>
                    <a:pt x="30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31" y="3"/>
                    <a:pt x="15" y="4"/>
                    <a:pt x="1" y="7"/>
                  </a:cubicBez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15"/>
            <p:cNvSpPr/>
            <p:nvPr/>
          </p:nvSpPr>
          <p:spPr bwMode="auto">
            <a:xfrm>
              <a:off x="7915275" y="49133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16"/>
            <p:cNvSpPr/>
            <p:nvPr/>
          </p:nvSpPr>
          <p:spPr bwMode="auto">
            <a:xfrm>
              <a:off x="7915275" y="49625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17"/>
            <p:cNvSpPr/>
            <p:nvPr/>
          </p:nvSpPr>
          <p:spPr bwMode="auto">
            <a:xfrm>
              <a:off x="7915275" y="5014913"/>
              <a:ext cx="346075" cy="38100"/>
            </a:xfrm>
            <a:custGeom>
              <a:avLst/>
              <a:gdLst>
                <a:gd name="T0" fmla="*/ 91 w 92"/>
                <a:gd name="T1" fmla="*/ 10 h 10"/>
                <a:gd name="T2" fmla="*/ 1 w 92"/>
                <a:gd name="T3" fmla="*/ 10 h 10"/>
                <a:gd name="T4" fmla="*/ 0 w 92"/>
                <a:gd name="T5" fmla="*/ 7 h 10"/>
                <a:gd name="T6" fmla="*/ 92 w 92"/>
                <a:gd name="T7" fmla="*/ 7 h 10"/>
                <a:gd name="T8" fmla="*/ 91 w 9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0">
                  <a:moveTo>
                    <a:pt x="91" y="10"/>
                  </a:moveTo>
                  <a:cubicBezTo>
                    <a:pt x="91" y="10"/>
                    <a:pt x="42" y="3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2" y="0"/>
                    <a:pt x="91" y="7"/>
                    <a:pt x="92" y="7"/>
                  </a:cubicBezTo>
                  <a:lnTo>
                    <a:pt x="91" y="10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18"/>
            <p:cNvSpPr/>
            <p:nvPr/>
          </p:nvSpPr>
          <p:spPr bwMode="auto">
            <a:xfrm>
              <a:off x="7915275" y="5064125"/>
              <a:ext cx="346075" cy="41275"/>
            </a:xfrm>
            <a:custGeom>
              <a:avLst/>
              <a:gdLst>
                <a:gd name="T0" fmla="*/ 91 w 92"/>
                <a:gd name="T1" fmla="*/ 11 h 11"/>
                <a:gd name="T2" fmla="*/ 1 w 92"/>
                <a:gd name="T3" fmla="*/ 11 h 11"/>
                <a:gd name="T4" fmla="*/ 0 w 92"/>
                <a:gd name="T5" fmla="*/ 8 h 11"/>
                <a:gd name="T6" fmla="*/ 92 w 92"/>
                <a:gd name="T7" fmla="*/ 8 h 11"/>
                <a:gd name="T8" fmla="*/ 91 w 9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">
                  <a:moveTo>
                    <a:pt x="91" y="11"/>
                  </a:moveTo>
                  <a:cubicBezTo>
                    <a:pt x="91" y="11"/>
                    <a:pt x="42" y="3"/>
                    <a:pt x="1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2" y="0"/>
                    <a:pt x="91" y="8"/>
                    <a:pt x="92" y="8"/>
                  </a:cubicBezTo>
                  <a:lnTo>
                    <a:pt x="91" y="11"/>
                  </a:lnTo>
                  <a:close/>
                </a:path>
              </a:pathLst>
            </a:custGeom>
            <a:solidFill>
              <a:srgbClr val="0F3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19"/>
            <p:cNvSpPr/>
            <p:nvPr/>
          </p:nvSpPr>
          <p:spPr bwMode="auto">
            <a:xfrm>
              <a:off x="8129588" y="4673600"/>
              <a:ext cx="128588" cy="228600"/>
            </a:xfrm>
            <a:custGeom>
              <a:avLst/>
              <a:gdLst>
                <a:gd name="T0" fmla="*/ 34 w 34"/>
                <a:gd name="T1" fmla="*/ 61 h 61"/>
                <a:gd name="T2" fmla="*/ 0 w 34"/>
                <a:gd name="T3" fmla="*/ 57 h 61"/>
                <a:gd name="T4" fmla="*/ 0 w 34"/>
                <a:gd name="T5" fmla="*/ 0 h 61"/>
                <a:gd name="T6" fmla="*/ 34 w 34"/>
                <a:gd name="T7" fmla="*/ 3 h 61"/>
                <a:gd name="T8" fmla="*/ 34 w 34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1">
                  <a:moveTo>
                    <a:pt x="34" y="61"/>
                  </a:moveTo>
                  <a:cubicBezTo>
                    <a:pt x="34" y="61"/>
                    <a:pt x="22" y="58"/>
                    <a:pt x="0" y="57"/>
                  </a:cubicBezTo>
                  <a:cubicBezTo>
                    <a:pt x="0" y="54"/>
                    <a:pt x="0" y="0"/>
                    <a:pt x="0" y="0"/>
                  </a:cubicBezTo>
                  <a:cubicBezTo>
                    <a:pt x="0" y="0"/>
                    <a:pt x="20" y="1"/>
                    <a:pt x="34" y="3"/>
                  </a:cubicBezTo>
                  <a:cubicBezTo>
                    <a:pt x="34" y="8"/>
                    <a:pt x="34" y="61"/>
                    <a:pt x="34" y="61"/>
                  </a:cubicBezTo>
                  <a:close/>
                </a:path>
              </a:pathLst>
            </a:custGeom>
            <a:solidFill>
              <a:srgbClr val="F05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凉山火灾视频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59" y="935181"/>
            <a:ext cx="10263447" cy="5773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780155" y="2438400"/>
            <a:ext cx="6694170" cy="2567940"/>
            <a:chOff x="3042171" y="1463040"/>
            <a:chExt cx="5356628" cy="256763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80"/>
            <a:stretch>
              <a:fillRect/>
            </a:stretch>
          </p:blipFill>
          <p:spPr>
            <a:xfrm>
              <a:off x="3042171" y="1463040"/>
              <a:ext cx="5356628" cy="2567635"/>
            </a:xfrm>
            <a:prstGeom prst="rect">
              <a:avLst/>
            </a:prstGeom>
          </p:spPr>
        </p:pic>
        <p:sp>
          <p:nvSpPr>
            <p:cNvPr id="9" name="任意多边形 8"/>
            <p:cNvSpPr/>
            <p:nvPr/>
          </p:nvSpPr>
          <p:spPr>
            <a:xfrm>
              <a:off x="3650285" y="1660550"/>
              <a:ext cx="4067251" cy="1865376"/>
            </a:xfrm>
            <a:custGeom>
              <a:avLst/>
              <a:gdLst>
                <a:gd name="connsiteX0" fmla="*/ 248717 w 4067251"/>
                <a:gd name="connsiteY0" fmla="*/ 58522 h 1865376"/>
                <a:gd name="connsiteX1" fmla="*/ 248717 w 4067251"/>
                <a:gd name="connsiteY1" fmla="*/ 58522 h 1865376"/>
                <a:gd name="connsiteX2" fmla="*/ 234086 w 4067251"/>
                <a:gd name="connsiteY2" fmla="*/ 190196 h 1865376"/>
                <a:gd name="connsiteX3" fmla="*/ 212141 w 4067251"/>
                <a:gd name="connsiteY3" fmla="*/ 256032 h 1865376"/>
                <a:gd name="connsiteX4" fmla="*/ 219456 w 4067251"/>
                <a:gd name="connsiteY4" fmla="*/ 453543 h 1865376"/>
                <a:gd name="connsiteX5" fmla="*/ 226771 w 4067251"/>
                <a:gd name="connsiteY5" fmla="*/ 475488 h 1865376"/>
                <a:gd name="connsiteX6" fmla="*/ 270662 w 4067251"/>
                <a:gd name="connsiteY6" fmla="*/ 526695 h 1865376"/>
                <a:gd name="connsiteX7" fmla="*/ 292608 w 4067251"/>
                <a:gd name="connsiteY7" fmla="*/ 548640 h 1865376"/>
                <a:gd name="connsiteX8" fmla="*/ 307238 w 4067251"/>
                <a:gd name="connsiteY8" fmla="*/ 563271 h 1865376"/>
                <a:gd name="connsiteX9" fmla="*/ 336499 w 4067251"/>
                <a:gd name="connsiteY9" fmla="*/ 607162 h 1865376"/>
                <a:gd name="connsiteX10" fmla="*/ 358445 w 4067251"/>
                <a:gd name="connsiteY10" fmla="*/ 614477 h 1865376"/>
                <a:gd name="connsiteX11" fmla="*/ 416966 w 4067251"/>
                <a:gd name="connsiteY11" fmla="*/ 672999 h 1865376"/>
                <a:gd name="connsiteX12" fmla="*/ 431597 w 4067251"/>
                <a:gd name="connsiteY12" fmla="*/ 687629 h 1865376"/>
                <a:gd name="connsiteX13" fmla="*/ 460857 w 4067251"/>
                <a:gd name="connsiteY13" fmla="*/ 731520 h 1865376"/>
                <a:gd name="connsiteX14" fmla="*/ 475488 w 4067251"/>
                <a:gd name="connsiteY14" fmla="*/ 775412 h 1865376"/>
                <a:gd name="connsiteX15" fmla="*/ 482803 w 4067251"/>
                <a:gd name="connsiteY15" fmla="*/ 797357 h 1865376"/>
                <a:gd name="connsiteX16" fmla="*/ 490118 w 4067251"/>
                <a:gd name="connsiteY16" fmla="*/ 819303 h 1865376"/>
                <a:gd name="connsiteX17" fmla="*/ 504749 w 4067251"/>
                <a:gd name="connsiteY17" fmla="*/ 848564 h 1865376"/>
                <a:gd name="connsiteX18" fmla="*/ 482803 w 4067251"/>
                <a:gd name="connsiteY18" fmla="*/ 987552 h 1865376"/>
                <a:gd name="connsiteX19" fmla="*/ 460857 w 4067251"/>
                <a:gd name="connsiteY19" fmla="*/ 1002183 h 1865376"/>
                <a:gd name="connsiteX20" fmla="*/ 416966 w 4067251"/>
                <a:gd name="connsiteY20" fmla="*/ 1038759 h 1865376"/>
                <a:gd name="connsiteX21" fmla="*/ 402336 w 4067251"/>
                <a:gd name="connsiteY21" fmla="*/ 1060704 h 1865376"/>
                <a:gd name="connsiteX22" fmla="*/ 270662 w 4067251"/>
                <a:gd name="connsiteY22" fmla="*/ 1068020 h 1865376"/>
                <a:gd name="connsiteX23" fmla="*/ 175565 w 4067251"/>
                <a:gd name="connsiteY23" fmla="*/ 1075335 h 1865376"/>
                <a:gd name="connsiteX24" fmla="*/ 138989 w 4067251"/>
                <a:gd name="connsiteY24" fmla="*/ 1082650 h 1865376"/>
                <a:gd name="connsiteX25" fmla="*/ 73152 w 4067251"/>
                <a:gd name="connsiteY25" fmla="*/ 1119226 h 1865376"/>
                <a:gd name="connsiteX26" fmla="*/ 43891 w 4067251"/>
                <a:gd name="connsiteY26" fmla="*/ 1148487 h 1865376"/>
                <a:gd name="connsiteX27" fmla="*/ 29261 w 4067251"/>
                <a:gd name="connsiteY27" fmla="*/ 1207008 h 1865376"/>
                <a:gd name="connsiteX28" fmla="*/ 14630 w 4067251"/>
                <a:gd name="connsiteY28" fmla="*/ 1250900 h 1865376"/>
                <a:gd name="connsiteX29" fmla="*/ 0 w 4067251"/>
                <a:gd name="connsiteY29" fmla="*/ 1331367 h 1865376"/>
                <a:gd name="connsiteX30" fmla="*/ 14630 w 4067251"/>
                <a:gd name="connsiteY30" fmla="*/ 1492301 h 1865376"/>
                <a:gd name="connsiteX31" fmla="*/ 29261 w 4067251"/>
                <a:gd name="connsiteY31" fmla="*/ 1521562 h 1865376"/>
                <a:gd name="connsiteX32" fmla="*/ 51206 w 4067251"/>
                <a:gd name="connsiteY32" fmla="*/ 1572768 h 1865376"/>
                <a:gd name="connsiteX33" fmla="*/ 73152 w 4067251"/>
                <a:gd name="connsiteY33" fmla="*/ 1587399 h 1865376"/>
                <a:gd name="connsiteX34" fmla="*/ 102413 w 4067251"/>
                <a:gd name="connsiteY34" fmla="*/ 1631290 h 1865376"/>
                <a:gd name="connsiteX35" fmla="*/ 117043 w 4067251"/>
                <a:gd name="connsiteY35" fmla="*/ 1653236 h 1865376"/>
                <a:gd name="connsiteX36" fmla="*/ 124358 w 4067251"/>
                <a:gd name="connsiteY36" fmla="*/ 1675181 h 1865376"/>
                <a:gd name="connsiteX37" fmla="*/ 168249 w 4067251"/>
                <a:gd name="connsiteY37" fmla="*/ 1704442 h 1865376"/>
                <a:gd name="connsiteX38" fmla="*/ 197510 w 4067251"/>
                <a:gd name="connsiteY38" fmla="*/ 1733703 h 1865376"/>
                <a:gd name="connsiteX39" fmla="*/ 212141 w 4067251"/>
                <a:gd name="connsiteY39" fmla="*/ 1748333 h 1865376"/>
                <a:gd name="connsiteX40" fmla="*/ 241401 w 4067251"/>
                <a:gd name="connsiteY40" fmla="*/ 1784909 h 1865376"/>
                <a:gd name="connsiteX41" fmla="*/ 277977 w 4067251"/>
                <a:gd name="connsiteY41" fmla="*/ 1814170 h 1865376"/>
                <a:gd name="connsiteX42" fmla="*/ 321869 w 4067251"/>
                <a:gd name="connsiteY42" fmla="*/ 1828800 h 1865376"/>
                <a:gd name="connsiteX43" fmla="*/ 387705 w 4067251"/>
                <a:gd name="connsiteY43" fmla="*/ 1843431 h 1865376"/>
                <a:gd name="connsiteX44" fmla="*/ 548640 w 4067251"/>
                <a:gd name="connsiteY44" fmla="*/ 1836116 h 1865376"/>
                <a:gd name="connsiteX45" fmla="*/ 629107 w 4067251"/>
                <a:gd name="connsiteY45" fmla="*/ 1814170 h 1865376"/>
                <a:gd name="connsiteX46" fmla="*/ 724205 w 4067251"/>
                <a:gd name="connsiteY46" fmla="*/ 1814170 h 1865376"/>
                <a:gd name="connsiteX47" fmla="*/ 2092147 w 4067251"/>
                <a:gd name="connsiteY47" fmla="*/ 1865376 h 1865376"/>
                <a:gd name="connsiteX48" fmla="*/ 2677363 w 4067251"/>
                <a:gd name="connsiteY48" fmla="*/ 1645920 h 1865376"/>
                <a:gd name="connsiteX49" fmla="*/ 3247949 w 4067251"/>
                <a:gd name="connsiteY49" fmla="*/ 1675181 h 1865376"/>
                <a:gd name="connsiteX50" fmla="*/ 3825849 w 4067251"/>
                <a:gd name="connsiteY50" fmla="*/ 1850746 h 1865376"/>
                <a:gd name="connsiteX51" fmla="*/ 4067251 w 4067251"/>
                <a:gd name="connsiteY51" fmla="*/ 1784909 h 1865376"/>
                <a:gd name="connsiteX52" fmla="*/ 3957523 w 4067251"/>
                <a:gd name="connsiteY52" fmla="*/ 1133856 h 1865376"/>
                <a:gd name="connsiteX53" fmla="*/ 3920947 w 4067251"/>
                <a:gd name="connsiteY53" fmla="*/ 738836 h 1865376"/>
                <a:gd name="connsiteX54" fmla="*/ 3935577 w 4067251"/>
                <a:gd name="connsiteY54" fmla="*/ 526695 h 1865376"/>
                <a:gd name="connsiteX55" fmla="*/ 3796589 w 4067251"/>
                <a:gd name="connsiteY55" fmla="*/ 292608 h 1865376"/>
                <a:gd name="connsiteX56" fmla="*/ 3635654 w 4067251"/>
                <a:gd name="connsiteY56" fmla="*/ 0 h 1865376"/>
                <a:gd name="connsiteX57" fmla="*/ 2662733 w 4067251"/>
                <a:gd name="connsiteY57" fmla="*/ 21946 h 1865376"/>
                <a:gd name="connsiteX58" fmla="*/ 1111910 w 4067251"/>
                <a:gd name="connsiteY58" fmla="*/ 29261 h 1865376"/>
                <a:gd name="connsiteX59" fmla="*/ 248717 w 4067251"/>
                <a:gd name="connsiteY59" fmla="*/ 58522 h 186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67251" h="1865376">
                  <a:moveTo>
                    <a:pt x="248717" y="58522"/>
                  </a:moveTo>
                  <a:lnTo>
                    <a:pt x="248717" y="58522"/>
                  </a:lnTo>
                  <a:cubicBezTo>
                    <a:pt x="247288" y="74236"/>
                    <a:pt x="240441" y="164774"/>
                    <a:pt x="234086" y="190196"/>
                  </a:cubicBezTo>
                  <a:cubicBezTo>
                    <a:pt x="228476" y="212638"/>
                    <a:pt x="219456" y="234087"/>
                    <a:pt x="212141" y="256032"/>
                  </a:cubicBezTo>
                  <a:cubicBezTo>
                    <a:pt x="214579" y="321869"/>
                    <a:pt x="215074" y="387807"/>
                    <a:pt x="219456" y="453543"/>
                  </a:cubicBezTo>
                  <a:cubicBezTo>
                    <a:pt x="219969" y="461237"/>
                    <a:pt x="223323" y="468591"/>
                    <a:pt x="226771" y="475488"/>
                  </a:cubicBezTo>
                  <a:cubicBezTo>
                    <a:pt x="237912" y="497771"/>
                    <a:pt x="252662" y="508695"/>
                    <a:pt x="270662" y="526695"/>
                  </a:cubicBezTo>
                  <a:lnTo>
                    <a:pt x="292608" y="548640"/>
                  </a:lnTo>
                  <a:lnTo>
                    <a:pt x="307238" y="563271"/>
                  </a:lnTo>
                  <a:cubicBezTo>
                    <a:pt x="314907" y="586279"/>
                    <a:pt x="313015" y="591506"/>
                    <a:pt x="336499" y="607162"/>
                  </a:cubicBezTo>
                  <a:cubicBezTo>
                    <a:pt x="342915" y="611439"/>
                    <a:pt x="351130" y="612039"/>
                    <a:pt x="358445" y="614477"/>
                  </a:cubicBezTo>
                  <a:lnTo>
                    <a:pt x="416966" y="672999"/>
                  </a:lnTo>
                  <a:lnTo>
                    <a:pt x="431597" y="687629"/>
                  </a:lnTo>
                  <a:cubicBezTo>
                    <a:pt x="455796" y="760230"/>
                    <a:pt x="415196" y="649331"/>
                    <a:pt x="460857" y="731520"/>
                  </a:cubicBezTo>
                  <a:cubicBezTo>
                    <a:pt x="468347" y="745001"/>
                    <a:pt x="470611" y="760781"/>
                    <a:pt x="475488" y="775412"/>
                  </a:cubicBezTo>
                  <a:lnTo>
                    <a:pt x="482803" y="797357"/>
                  </a:lnTo>
                  <a:cubicBezTo>
                    <a:pt x="485241" y="804672"/>
                    <a:pt x="486669" y="812406"/>
                    <a:pt x="490118" y="819303"/>
                  </a:cubicBezTo>
                  <a:lnTo>
                    <a:pt x="504749" y="848564"/>
                  </a:lnTo>
                  <a:cubicBezTo>
                    <a:pt x="502267" y="888267"/>
                    <a:pt x="517906" y="952449"/>
                    <a:pt x="482803" y="987552"/>
                  </a:cubicBezTo>
                  <a:cubicBezTo>
                    <a:pt x="476586" y="993769"/>
                    <a:pt x="468172" y="997306"/>
                    <a:pt x="460857" y="1002183"/>
                  </a:cubicBezTo>
                  <a:cubicBezTo>
                    <a:pt x="387929" y="1099424"/>
                    <a:pt x="479798" y="988495"/>
                    <a:pt x="416966" y="1038759"/>
                  </a:cubicBezTo>
                  <a:cubicBezTo>
                    <a:pt x="410101" y="1044251"/>
                    <a:pt x="410957" y="1058980"/>
                    <a:pt x="402336" y="1060704"/>
                  </a:cubicBezTo>
                  <a:cubicBezTo>
                    <a:pt x="359231" y="1069325"/>
                    <a:pt x="314530" y="1065190"/>
                    <a:pt x="270662" y="1068020"/>
                  </a:cubicBezTo>
                  <a:cubicBezTo>
                    <a:pt x="238935" y="1070067"/>
                    <a:pt x="207264" y="1072897"/>
                    <a:pt x="175565" y="1075335"/>
                  </a:cubicBezTo>
                  <a:cubicBezTo>
                    <a:pt x="163373" y="1077773"/>
                    <a:pt x="151051" y="1079635"/>
                    <a:pt x="138989" y="1082650"/>
                  </a:cubicBezTo>
                  <a:cubicBezTo>
                    <a:pt x="114458" y="1088783"/>
                    <a:pt x="91315" y="1101063"/>
                    <a:pt x="73152" y="1119226"/>
                  </a:cubicBezTo>
                  <a:lnTo>
                    <a:pt x="43891" y="1148487"/>
                  </a:lnTo>
                  <a:cubicBezTo>
                    <a:pt x="21694" y="1215078"/>
                    <a:pt x="55745" y="1109899"/>
                    <a:pt x="29261" y="1207008"/>
                  </a:cubicBezTo>
                  <a:cubicBezTo>
                    <a:pt x="25203" y="1221887"/>
                    <a:pt x="17165" y="1235688"/>
                    <a:pt x="14630" y="1250900"/>
                  </a:cubicBezTo>
                  <a:cubicBezTo>
                    <a:pt x="5271" y="1307055"/>
                    <a:pt x="10224" y="1280247"/>
                    <a:pt x="0" y="1331367"/>
                  </a:cubicBezTo>
                  <a:cubicBezTo>
                    <a:pt x="646" y="1341057"/>
                    <a:pt x="5807" y="1459952"/>
                    <a:pt x="14630" y="1492301"/>
                  </a:cubicBezTo>
                  <a:cubicBezTo>
                    <a:pt x="17499" y="1502822"/>
                    <a:pt x="24384" y="1511808"/>
                    <a:pt x="29261" y="1521562"/>
                  </a:cubicBezTo>
                  <a:cubicBezTo>
                    <a:pt x="34857" y="1543947"/>
                    <a:pt x="34367" y="1555929"/>
                    <a:pt x="51206" y="1572768"/>
                  </a:cubicBezTo>
                  <a:cubicBezTo>
                    <a:pt x="57423" y="1578985"/>
                    <a:pt x="65837" y="1582522"/>
                    <a:pt x="73152" y="1587399"/>
                  </a:cubicBezTo>
                  <a:lnTo>
                    <a:pt x="102413" y="1631290"/>
                  </a:lnTo>
                  <a:cubicBezTo>
                    <a:pt x="107290" y="1638605"/>
                    <a:pt x="114263" y="1644895"/>
                    <a:pt x="117043" y="1653236"/>
                  </a:cubicBezTo>
                  <a:cubicBezTo>
                    <a:pt x="119481" y="1660551"/>
                    <a:pt x="118906" y="1669729"/>
                    <a:pt x="124358" y="1675181"/>
                  </a:cubicBezTo>
                  <a:cubicBezTo>
                    <a:pt x="136791" y="1687614"/>
                    <a:pt x="155816" y="1692009"/>
                    <a:pt x="168249" y="1704442"/>
                  </a:cubicBezTo>
                  <a:lnTo>
                    <a:pt x="197510" y="1733703"/>
                  </a:lnTo>
                  <a:lnTo>
                    <a:pt x="212141" y="1748333"/>
                  </a:lnTo>
                  <a:cubicBezTo>
                    <a:pt x="223744" y="1783142"/>
                    <a:pt x="211321" y="1760845"/>
                    <a:pt x="241401" y="1784909"/>
                  </a:cubicBezTo>
                  <a:cubicBezTo>
                    <a:pt x="260400" y="1800109"/>
                    <a:pt x="252649" y="1802914"/>
                    <a:pt x="277977" y="1814170"/>
                  </a:cubicBezTo>
                  <a:cubicBezTo>
                    <a:pt x="292070" y="1820433"/>
                    <a:pt x="307238" y="1823923"/>
                    <a:pt x="321869" y="1828800"/>
                  </a:cubicBezTo>
                  <a:cubicBezTo>
                    <a:pt x="357894" y="1840808"/>
                    <a:pt x="336191" y="1834846"/>
                    <a:pt x="387705" y="1843431"/>
                  </a:cubicBezTo>
                  <a:cubicBezTo>
                    <a:pt x="441350" y="1840993"/>
                    <a:pt x="495245" y="1841837"/>
                    <a:pt x="548640" y="1836116"/>
                  </a:cubicBezTo>
                  <a:cubicBezTo>
                    <a:pt x="668957" y="1823225"/>
                    <a:pt x="525302" y="1819937"/>
                    <a:pt x="629107" y="1814170"/>
                  </a:cubicBezTo>
                  <a:cubicBezTo>
                    <a:pt x="660758" y="1812412"/>
                    <a:pt x="692506" y="1814170"/>
                    <a:pt x="724205" y="1814170"/>
                  </a:cubicBezTo>
                  <a:lnTo>
                    <a:pt x="2092147" y="1865376"/>
                  </a:lnTo>
                  <a:lnTo>
                    <a:pt x="2677363" y="1645920"/>
                  </a:lnTo>
                  <a:lnTo>
                    <a:pt x="3247949" y="1675181"/>
                  </a:lnTo>
                  <a:lnTo>
                    <a:pt x="3825849" y="1850746"/>
                  </a:lnTo>
                  <a:lnTo>
                    <a:pt x="4067251" y="1784909"/>
                  </a:lnTo>
                  <a:lnTo>
                    <a:pt x="3957523" y="1133856"/>
                  </a:lnTo>
                  <a:lnTo>
                    <a:pt x="3920947" y="738836"/>
                  </a:lnTo>
                  <a:lnTo>
                    <a:pt x="3935577" y="526695"/>
                  </a:lnTo>
                  <a:lnTo>
                    <a:pt x="3796589" y="292608"/>
                  </a:lnTo>
                  <a:lnTo>
                    <a:pt x="3635654" y="0"/>
                  </a:lnTo>
                  <a:lnTo>
                    <a:pt x="2662733" y="21946"/>
                  </a:lnTo>
                  <a:lnTo>
                    <a:pt x="1111910" y="29261"/>
                  </a:lnTo>
                  <a:lnTo>
                    <a:pt x="248717" y="58522"/>
                  </a:lnTo>
                  <a:close/>
                </a:path>
              </a:pathLst>
            </a:custGeom>
            <a:solidFill>
              <a:srgbClr val="406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4"/>
          <a:stretch>
            <a:fillRect/>
          </a:stretch>
        </p:blipFill>
        <p:spPr>
          <a:xfrm>
            <a:off x="0" y="5185892"/>
            <a:ext cx="12192000" cy="1695450"/>
          </a:xfrm>
          <a:prstGeom prst="rect">
            <a:avLst/>
          </a:prstGeom>
          <a:effectLst>
            <a:outerShdw blurRad="50800" dist="38100" dir="16200000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5629080" y="2770143"/>
            <a:ext cx="2995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u="sng" dirty="0">
                <a:solidFill>
                  <a:srgbClr val="ECC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4000" b="1" u="sng" dirty="0">
                <a:solidFill>
                  <a:srgbClr val="BA9A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sz="4000" b="1" u="sng" dirty="0">
                <a:solidFill>
                  <a:srgbClr val="A6C2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4000" b="1" u="sng" dirty="0">
                <a:solidFill>
                  <a:srgbClr val="BBCD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1" u="sng" dirty="0">
                <a:solidFill>
                  <a:srgbClr val="F683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u="sng" dirty="0">
                <a:solidFill>
                  <a:srgbClr val="D0BB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US" altLang="zh-CN" sz="4000" b="1" u="sng" dirty="0">
                <a:solidFill>
                  <a:srgbClr val="A4C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altLang="zh-CN" sz="4000" b="1" u="sng" dirty="0">
                <a:solidFill>
                  <a:srgbClr val="EBA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zh-CN" altLang="en-US" sz="4000" b="1" u="sng" dirty="0">
              <a:solidFill>
                <a:srgbClr val="EBA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78215" y="3579597"/>
            <a:ext cx="42976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火场逃生技能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5" b="65625"/>
          <a:stretch>
            <a:fillRect/>
          </a:stretch>
        </p:blipFill>
        <p:spPr>
          <a:xfrm>
            <a:off x="-19050" y="-1"/>
            <a:ext cx="12211050" cy="283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36609" r="46049" b="24543"/>
          <a:stretch>
            <a:fillRect/>
          </a:stretch>
        </p:blipFill>
        <p:spPr>
          <a:xfrm>
            <a:off x="1800910" y="2306319"/>
            <a:ext cx="2516957" cy="2525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www.99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494</Words>
  <Application>Microsoft Office PowerPoint</Application>
  <PresentationFormat>自定义</PresentationFormat>
  <Paragraphs>115</Paragraphs>
  <Slides>26</Slides>
  <Notes>20</Notes>
  <HiddenSlides>0</HiddenSlides>
  <MMClips>3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29" baseType="lpstr">
      <vt:lpstr>Office 主题</vt:lpstr>
      <vt:lpstr>3_www.99ppt.com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>DVA</cp:lastModifiedBy>
  <cp:revision>29</cp:revision>
  <dcterms:created xsi:type="dcterms:W3CDTF">2018-01-08T06:30:00Z</dcterms:created>
  <dcterms:modified xsi:type="dcterms:W3CDTF">2019-11-18T06:07:37Z</dcterms:modified>
  <cp:category>www.99ppt.com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